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16"/>
  </p:notesMasterIdLst>
  <p:sldIdLst>
    <p:sldId id="256" r:id="rId3"/>
    <p:sldId id="257" r:id="rId4"/>
    <p:sldId id="258" r:id="rId5"/>
    <p:sldId id="260" r:id="rId6"/>
    <p:sldId id="262" r:id="rId7"/>
    <p:sldId id="301" r:id="rId8"/>
    <p:sldId id="265" r:id="rId9"/>
    <p:sldId id="261" r:id="rId10"/>
    <p:sldId id="264" r:id="rId11"/>
    <p:sldId id="267" r:id="rId12"/>
    <p:sldId id="266" r:id="rId13"/>
    <p:sldId id="280" r:id="rId14"/>
    <p:sldId id="300" r:id="rId15"/>
  </p:sldIdLst>
  <p:sldSz cx="9144000" cy="5143500" type="screen16x9"/>
  <p:notesSz cx="6858000" cy="9144000"/>
  <p:embeddedFontLst>
    <p:embeddedFont>
      <p:font typeface="Teko Light" panose="020B0604020202020204" charset="0"/>
      <p:regular r:id="rId17"/>
      <p:bold r:id="rId18"/>
    </p:embeddedFont>
    <p:embeddedFont>
      <p:font typeface="Calibri" panose="020F0502020204030204" pitchFamily="34" charset="0"/>
      <p:regular r:id="rId19"/>
      <p:bold r:id="rId20"/>
    </p:embeddedFont>
    <p:embeddedFont>
      <p:font typeface="B Nazanin" panose="00000400000000000000" pitchFamily="2" charset="-78"/>
      <p:regular r:id="rId21"/>
      <p:bold r:id="rId22"/>
    </p:embeddedFont>
    <p:embeddedFont>
      <p:font typeface="Roboto Condensed Light" panose="020B0604020202020204" charset="0"/>
      <p:regular r:id="rId23"/>
    </p:embeddedFont>
    <p:embeddedFont>
      <p:font typeface="B Ferdosi" panose="00000400000000000000" pitchFamily="2" charset="-78"/>
      <p:regular r:id="rId24"/>
    </p:embeddedFont>
    <p:embeddedFont>
      <p:font typeface="Proxima Nova Semibold" panose="020B0604020202020204" charset="0"/>
      <p:regular r:id="rId25"/>
      <p:bold r:id="rId26"/>
      <p:boldItalic r:id="rId27"/>
    </p:embeddedFont>
    <p:embeddedFont>
      <p:font typeface="Proxima Nova" panose="020B0604020202020204" charset="0"/>
      <p:regular r:id="rId28"/>
      <p:bold r:id="rId29"/>
      <p:italic r:id="rId30"/>
      <p:boldItalic r:id="rId31"/>
    </p:embeddedFont>
    <p:embeddedFont>
      <p:font typeface="Hind Vadodara Light" panose="020B0604020202020204" charset="0"/>
      <p:regular r:id="rId32"/>
      <p:bold r:id="rId33"/>
    </p:embeddedFont>
    <p:embeddedFont>
      <p:font typeface="Fira Sans Extra Condensed Medium" panose="020B0604020202020204" charset="0"/>
      <p:regular r:id="rId34"/>
      <p:bold r:id="rId35"/>
      <p:italic r:id="rId36"/>
      <p:boldItalic r:id="rId37"/>
    </p:embeddedFont>
    <p:embeddedFont>
      <p:font typeface="Raleway" panose="020B0604020202020204" charset="0"/>
      <p:regular r:id="rId38"/>
    </p:embeddedFont>
    <p:embeddedFont>
      <p:font typeface="B Titr" panose="00000700000000000000" pitchFamily="2" charset="-7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284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995358-4182-4F03-A60E-1F9E89E0505C}">
  <a:tblStyle styleId="{99995358-4182-4F03-A60E-1F9E89E050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p:scale>
          <a:sx n="82" d="100"/>
          <a:sy n="82" d="100"/>
        </p:scale>
        <p:origin x="1020" y="264"/>
      </p:cViewPr>
      <p:guideLst>
        <p:guide pos="2880"/>
        <p:guide orient="horz" pos="284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65414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3da1a43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3da1a4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19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320de4b7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320de4b7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99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62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0"/>
        <p:cNvGrpSpPr/>
        <p:nvPr/>
      </p:nvGrpSpPr>
      <p:grpSpPr>
        <a:xfrm>
          <a:off x="0" y="0"/>
          <a:ext cx="0" cy="0"/>
          <a:chOff x="0" y="0"/>
          <a:chExt cx="0" cy="0"/>
        </a:xfrm>
      </p:grpSpPr>
      <p:sp>
        <p:nvSpPr>
          <p:cNvPr id="9091" name="Google Shape;9091;g6b2113071f_1_7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2" name="Google Shape;9092;g6b2113071f_1_7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7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74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12e5f0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c12e5f0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98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98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2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0de4b7d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0de4b7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03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56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3da1a438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3da1a43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6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511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cstate="print">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81725" y="1331450"/>
            <a:ext cx="4180500" cy="1745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000"/>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10" name="Google Shape;10;p2"/>
          <p:cNvSpPr txBox="1">
            <a:spLocks noGrp="1"/>
          </p:cNvSpPr>
          <p:nvPr>
            <p:ph type="subTitle" idx="1"/>
          </p:nvPr>
        </p:nvSpPr>
        <p:spPr>
          <a:xfrm>
            <a:off x="3335000" y="3257551"/>
            <a:ext cx="2473800" cy="47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cstate="print">
            <a:alphaModFix/>
          </a:blip>
          <a:stretch>
            <a:fillRect/>
          </a:stretch>
        </a:blip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ctrTitle"/>
          </p:nvPr>
        </p:nvSpPr>
        <p:spPr>
          <a:xfrm flipH="1">
            <a:off x="2543653" y="124595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4" name="Google Shape;84;p16"/>
          <p:cNvSpPr txBox="1">
            <a:spLocks noGrp="1"/>
          </p:cNvSpPr>
          <p:nvPr>
            <p:ph type="subTitle" idx="1"/>
          </p:nvPr>
        </p:nvSpPr>
        <p:spPr>
          <a:xfrm flipH="1">
            <a:off x="2266603" y="162778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5" name="Google Shape;85;p16"/>
          <p:cNvSpPr txBox="1">
            <a:spLocks noGrp="1"/>
          </p:cNvSpPr>
          <p:nvPr>
            <p:ph type="ctrTitle" idx="2"/>
          </p:nvPr>
        </p:nvSpPr>
        <p:spPr>
          <a:xfrm flipH="1">
            <a:off x="2543653" y="3575283"/>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6" name="Google Shape;86;p16"/>
          <p:cNvSpPr txBox="1">
            <a:spLocks noGrp="1"/>
          </p:cNvSpPr>
          <p:nvPr>
            <p:ph type="subTitle" idx="3"/>
          </p:nvPr>
        </p:nvSpPr>
        <p:spPr>
          <a:xfrm flipH="1">
            <a:off x="2266608" y="3958300"/>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7" name="Google Shape;87;p16"/>
          <p:cNvSpPr txBox="1">
            <a:spLocks noGrp="1"/>
          </p:cNvSpPr>
          <p:nvPr>
            <p:ph type="ctrTitle" idx="4"/>
          </p:nvPr>
        </p:nvSpPr>
        <p:spPr>
          <a:xfrm flipH="1">
            <a:off x="2543653" y="241034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8" name="Google Shape;88;p16"/>
          <p:cNvSpPr txBox="1">
            <a:spLocks noGrp="1"/>
          </p:cNvSpPr>
          <p:nvPr>
            <p:ph type="subTitle" idx="5"/>
          </p:nvPr>
        </p:nvSpPr>
        <p:spPr>
          <a:xfrm flipH="1">
            <a:off x="2266608" y="279217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9" name="Google Shape;89;p16"/>
          <p:cNvSpPr txBox="1">
            <a:spLocks noGrp="1"/>
          </p:cNvSpPr>
          <p:nvPr>
            <p:ph type="ctrTitle" idx="6"/>
          </p:nvPr>
        </p:nvSpPr>
        <p:spPr>
          <a:xfrm flipH="1">
            <a:off x="5039747" y="241034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0" name="Google Shape;90;p16"/>
          <p:cNvSpPr txBox="1">
            <a:spLocks noGrp="1"/>
          </p:cNvSpPr>
          <p:nvPr>
            <p:ph type="subTitle" idx="7"/>
          </p:nvPr>
        </p:nvSpPr>
        <p:spPr>
          <a:xfrm flipH="1">
            <a:off x="4762697" y="2793356"/>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1" name="Google Shape;91;p16"/>
          <p:cNvSpPr txBox="1">
            <a:spLocks noGrp="1"/>
          </p:cNvSpPr>
          <p:nvPr>
            <p:ph type="ctrTitle" idx="8"/>
          </p:nvPr>
        </p:nvSpPr>
        <p:spPr>
          <a:xfrm flipH="1">
            <a:off x="5039747" y="3575283"/>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2" name="Google Shape;92;p16"/>
          <p:cNvSpPr txBox="1">
            <a:spLocks noGrp="1"/>
          </p:cNvSpPr>
          <p:nvPr>
            <p:ph type="subTitle" idx="9"/>
          </p:nvPr>
        </p:nvSpPr>
        <p:spPr>
          <a:xfrm flipH="1">
            <a:off x="4762697" y="3958293"/>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3" name="Google Shape;93;p16"/>
          <p:cNvSpPr txBox="1">
            <a:spLocks noGrp="1"/>
          </p:cNvSpPr>
          <p:nvPr>
            <p:ph type="ctrTitle" idx="13"/>
          </p:nvPr>
        </p:nvSpPr>
        <p:spPr>
          <a:xfrm flipH="1">
            <a:off x="5039747" y="124595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4" name="Google Shape;94;p16"/>
          <p:cNvSpPr txBox="1">
            <a:spLocks noGrp="1"/>
          </p:cNvSpPr>
          <p:nvPr>
            <p:ph type="subTitle" idx="14"/>
          </p:nvPr>
        </p:nvSpPr>
        <p:spPr>
          <a:xfrm flipH="1">
            <a:off x="4762697" y="162778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5" name="Google Shape;95;p16"/>
          <p:cNvSpPr txBox="1">
            <a:spLocks noGrp="1"/>
          </p:cNvSpPr>
          <p:nvPr>
            <p:ph type="title" idx="15"/>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cstate="print">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flipH="1">
            <a:off x="612075" y="1881706"/>
            <a:ext cx="4182900" cy="112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000">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98" name="Google Shape;98;p17"/>
          <p:cNvSpPr txBox="1">
            <a:spLocks noGrp="1"/>
          </p:cNvSpPr>
          <p:nvPr>
            <p:ph type="subTitle" idx="1"/>
          </p:nvPr>
        </p:nvSpPr>
        <p:spPr>
          <a:xfrm flipH="1">
            <a:off x="612075" y="2837144"/>
            <a:ext cx="25599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7"/>
          <p:cNvSpPr txBox="1">
            <a:spLocks noGrp="1"/>
          </p:cNvSpPr>
          <p:nvPr>
            <p:ph type="title" idx="2" hasCustomPrompt="1"/>
          </p:nvPr>
        </p:nvSpPr>
        <p:spPr>
          <a:xfrm flipH="1">
            <a:off x="4880701" y="2478400"/>
            <a:ext cx="131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2"/>
        </a:solidFill>
        <a:effectLst/>
      </p:bgPr>
    </p:bg>
    <p:spTree>
      <p:nvGrpSpPr>
        <p:cNvPr id="1" name="Shape 119"/>
        <p:cNvGrpSpPr/>
        <p:nvPr/>
      </p:nvGrpSpPr>
      <p:grpSpPr>
        <a:xfrm>
          <a:off x="0" y="0"/>
          <a:ext cx="0" cy="0"/>
          <a:chOff x="0" y="0"/>
          <a:chExt cx="0" cy="0"/>
        </a:xfrm>
      </p:grpSpPr>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0"/>
        <p:cNvGrpSpPr/>
        <p:nvPr/>
      </p:nvGrpSpPr>
      <p:grpSpPr>
        <a:xfrm>
          <a:off x="0" y="0"/>
          <a:ext cx="0" cy="0"/>
          <a:chOff x="0" y="0"/>
          <a:chExt cx="0" cy="0"/>
        </a:xfrm>
      </p:grpSpPr>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4"/>
        <p:cNvGrpSpPr/>
        <p:nvPr/>
      </p:nvGrpSpPr>
      <p:grpSpPr>
        <a:xfrm>
          <a:off x="0" y="0"/>
          <a:ext cx="0" cy="0"/>
          <a:chOff x="0" y="0"/>
          <a:chExt cx="0" cy="0"/>
        </a:xfrm>
      </p:grpSpPr>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cstate="print">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12480" y="1297750"/>
            <a:ext cx="3128100" cy="2908800"/>
          </a:xfrm>
          <a:prstGeom prst="rect">
            <a:avLst/>
          </a:prstGeom>
        </p:spPr>
        <p:txBody>
          <a:bodyPr spcFirstLastPara="1" wrap="square" lIns="91425" tIns="91425" rIns="91425" bIns="91425" anchor="b" anchorCtr="0">
            <a:noAutofit/>
          </a:bodyPr>
          <a:lstStyle>
            <a:lvl1pPr marL="457200" lvl="0" indent="-330200">
              <a:lnSpc>
                <a:spcPct val="100000"/>
              </a:lnSpc>
              <a:spcBef>
                <a:spcPts val="0"/>
              </a:spcBef>
              <a:spcAft>
                <a:spcPts val="0"/>
              </a:spcAft>
              <a:buSzPts val="1600"/>
              <a:buFont typeface="Nunito Light"/>
              <a:buChar char="●"/>
              <a:defRPr/>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a:endParaRPr/>
          </a:p>
        </p:txBody>
      </p:sp>
      <p:sp>
        <p:nvSpPr>
          <p:cNvPr id="17" name="Google Shape;17;p4"/>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cstate="print">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546575" y="2518225"/>
            <a:ext cx="8050800" cy="188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1200"/>
            </a:lvl1pPr>
            <a:lvl2pPr lvl="1" algn="ctr" rtl="0">
              <a:lnSpc>
                <a:spcPct val="100000"/>
              </a:lnSpc>
              <a:spcBef>
                <a:spcPts val="0"/>
              </a:spcBef>
              <a:spcAft>
                <a:spcPts val="0"/>
              </a:spcAft>
              <a:buClr>
                <a:srgbClr val="434343"/>
              </a:buClr>
              <a:buSzPts val="1200"/>
              <a:buFont typeface="Roboto Condensed Light"/>
              <a:buAutoNum type="alphaLcPeriod"/>
              <a:defRPr sz="1200"/>
            </a:lvl2pPr>
            <a:lvl3pPr lvl="2" algn="ctr" rtl="0">
              <a:lnSpc>
                <a:spcPct val="100000"/>
              </a:lnSpc>
              <a:spcBef>
                <a:spcPts val="0"/>
              </a:spcBef>
              <a:spcAft>
                <a:spcPts val="0"/>
              </a:spcAft>
              <a:buClr>
                <a:srgbClr val="434343"/>
              </a:buClr>
              <a:buSzPts val="1200"/>
              <a:buFont typeface="Roboto Condensed Light"/>
              <a:buAutoNum type="romanLcPeriod"/>
              <a:defRPr sz="1200"/>
            </a:lvl3pPr>
            <a:lvl4pPr lvl="3" algn="ctr" rtl="0">
              <a:lnSpc>
                <a:spcPct val="100000"/>
              </a:lnSpc>
              <a:spcBef>
                <a:spcPts val="0"/>
              </a:spcBef>
              <a:spcAft>
                <a:spcPts val="0"/>
              </a:spcAft>
              <a:buClr>
                <a:srgbClr val="434343"/>
              </a:buClr>
              <a:buSzPts val="1200"/>
              <a:buFont typeface="Roboto Condensed Light"/>
              <a:buAutoNum type="arabicPeriod"/>
              <a:defRPr sz="1200"/>
            </a:lvl4pPr>
            <a:lvl5pPr lvl="4" algn="ctr" rtl="0">
              <a:lnSpc>
                <a:spcPct val="100000"/>
              </a:lnSpc>
              <a:spcBef>
                <a:spcPts val="0"/>
              </a:spcBef>
              <a:spcAft>
                <a:spcPts val="0"/>
              </a:spcAft>
              <a:buClr>
                <a:srgbClr val="434343"/>
              </a:buClr>
              <a:buSzPts val="1200"/>
              <a:buFont typeface="Roboto Condensed Light"/>
              <a:buAutoNum type="alphaLcPeriod"/>
              <a:defRPr sz="1200"/>
            </a:lvl5pPr>
            <a:lvl6pPr lvl="5" algn="ctr" rtl="0">
              <a:lnSpc>
                <a:spcPct val="100000"/>
              </a:lnSpc>
              <a:spcBef>
                <a:spcPts val="0"/>
              </a:spcBef>
              <a:spcAft>
                <a:spcPts val="0"/>
              </a:spcAft>
              <a:buClr>
                <a:srgbClr val="434343"/>
              </a:buClr>
              <a:buSzPts val="1200"/>
              <a:buFont typeface="Roboto Condensed Light"/>
              <a:buAutoNum type="romanLcPeriod"/>
              <a:defRPr sz="1200"/>
            </a:lvl6pPr>
            <a:lvl7pPr lvl="6" algn="ctr" rtl="0">
              <a:lnSpc>
                <a:spcPct val="100000"/>
              </a:lnSpc>
              <a:spcBef>
                <a:spcPts val="0"/>
              </a:spcBef>
              <a:spcAft>
                <a:spcPts val="0"/>
              </a:spcAft>
              <a:buClr>
                <a:srgbClr val="434343"/>
              </a:buClr>
              <a:buSzPts val="1200"/>
              <a:buFont typeface="Roboto Condensed Light"/>
              <a:buAutoNum type="arabicPeriod"/>
              <a:defRPr sz="1200"/>
            </a:lvl7pPr>
            <a:lvl8pPr lvl="7" algn="ctr" rtl="0">
              <a:lnSpc>
                <a:spcPct val="100000"/>
              </a:lnSpc>
              <a:spcBef>
                <a:spcPts val="0"/>
              </a:spcBef>
              <a:spcAft>
                <a:spcPts val="0"/>
              </a:spcAft>
              <a:buClr>
                <a:srgbClr val="434343"/>
              </a:buClr>
              <a:buSzPts val="1200"/>
              <a:buFont typeface="Roboto Condensed Light"/>
              <a:buAutoNum type="alphaLcPeriod"/>
              <a:defRPr sz="1200"/>
            </a:lvl8pPr>
            <a:lvl9pPr lvl="8" algn="ctr"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28" name="Google Shape;28;p7"/>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cstate="print">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25025" y="35533"/>
            <a:ext cx="4045200" cy="14823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2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 name="Google Shape;33;p9"/>
          <p:cNvSpPr txBox="1">
            <a:spLocks noGrp="1"/>
          </p:cNvSpPr>
          <p:nvPr>
            <p:ph type="subTitle" idx="1"/>
          </p:nvPr>
        </p:nvSpPr>
        <p:spPr>
          <a:xfrm>
            <a:off x="625025" y="1331190"/>
            <a:ext cx="3375300" cy="143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cstate="print">
            <a:alphaModFix/>
          </a:blip>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ctrTitle"/>
          </p:nvPr>
        </p:nvSpPr>
        <p:spPr>
          <a:xfrm flipH="1">
            <a:off x="616848" y="1589117"/>
            <a:ext cx="3301800" cy="132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6" name="Google Shape;36;p10"/>
          <p:cNvSpPr txBox="1">
            <a:spLocks noGrp="1"/>
          </p:cNvSpPr>
          <p:nvPr>
            <p:ph type="subTitle" idx="1"/>
          </p:nvPr>
        </p:nvSpPr>
        <p:spPr>
          <a:xfrm flipH="1">
            <a:off x="616948" y="2831770"/>
            <a:ext cx="23313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cstate="print">
            <a:alphaModFix/>
          </a:blip>
          <a:stretch>
            <a:fillRect/>
          </a:stretch>
        </a:blipFill>
        <a:effectLst/>
      </p:bgPr>
    </p:bg>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flipH="1">
            <a:off x="773250" y="1735721"/>
            <a:ext cx="2504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1" name="Google Shape;41;p12"/>
          <p:cNvSpPr txBox="1">
            <a:spLocks noGrp="1"/>
          </p:cNvSpPr>
          <p:nvPr>
            <p:ph type="subTitle" idx="1"/>
          </p:nvPr>
        </p:nvSpPr>
        <p:spPr>
          <a:xfrm flipH="1">
            <a:off x="773250" y="2243946"/>
            <a:ext cx="25041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12"/>
          <p:cNvSpPr txBox="1">
            <a:spLocks noGrp="1"/>
          </p:cNvSpPr>
          <p:nvPr>
            <p:ph type="title" idx="2" hasCustomPrompt="1"/>
          </p:nvPr>
        </p:nvSpPr>
        <p:spPr>
          <a:xfrm>
            <a:off x="1760724" y="1238601"/>
            <a:ext cx="529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a:spLocks noGrp="1"/>
          </p:cNvSpPr>
          <p:nvPr>
            <p:ph type="ctrTitle" idx="3"/>
          </p:nvPr>
        </p:nvSpPr>
        <p:spPr>
          <a:xfrm flipH="1">
            <a:off x="3379651" y="1735789"/>
            <a:ext cx="2384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4" name="Google Shape;44;p12"/>
          <p:cNvSpPr txBox="1">
            <a:spLocks noGrp="1"/>
          </p:cNvSpPr>
          <p:nvPr>
            <p:ph type="subTitle" idx="4"/>
          </p:nvPr>
        </p:nvSpPr>
        <p:spPr>
          <a:xfrm flipH="1">
            <a:off x="3277350" y="2243949"/>
            <a:ext cx="25893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2"/>
          <p:cNvSpPr txBox="1">
            <a:spLocks noGrp="1"/>
          </p:cNvSpPr>
          <p:nvPr>
            <p:ph type="title" idx="5" hasCustomPrompt="1"/>
          </p:nvPr>
        </p:nvSpPr>
        <p:spPr>
          <a:xfrm>
            <a:off x="4098299" y="1238612"/>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6"/>
          </p:nvPr>
        </p:nvSpPr>
        <p:spPr>
          <a:xfrm flipH="1">
            <a:off x="5792712" y="1742097"/>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7" name="Google Shape;47;p12"/>
          <p:cNvSpPr txBox="1">
            <a:spLocks noGrp="1"/>
          </p:cNvSpPr>
          <p:nvPr>
            <p:ph type="subTitle" idx="7"/>
          </p:nvPr>
        </p:nvSpPr>
        <p:spPr>
          <a:xfrm flipH="1">
            <a:off x="5724613" y="2243940"/>
            <a:ext cx="25893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8" name="Google Shape;48;p12"/>
          <p:cNvSpPr txBox="1">
            <a:spLocks noGrp="1"/>
          </p:cNvSpPr>
          <p:nvPr>
            <p:ph type="title" idx="8" hasCustomPrompt="1"/>
          </p:nvPr>
        </p:nvSpPr>
        <p:spPr>
          <a:xfrm>
            <a:off x="6492612" y="1239070"/>
            <a:ext cx="10533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a:spLocks noGrp="1"/>
          </p:cNvSpPr>
          <p:nvPr>
            <p:ph type="ctrTitle" idx="9"/>
          </p:nvPr>
        </p:nvSpPr>
        <p:spPr>
          <a:xfrm flipH="1">
            <a:off x="2042356" y="3407989"/>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50" name="Google Shape;50;p12"/>
          <p:cNvSpPr txBox="1">
            <a:spLocks noGrp="1"/>
          </p:cNvSpPr>
          <p:nvPr>
            <p:ph type="subTitle" idx="13"/>
          </p:nvPr>
        </p:nvSpPr>
        <p:spPr>
          <a:xfrm flipH="1">
            <a:off x="2042356" y="3918766"/>
            <a:ext cx="2453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1" name="Google Shape;51;p12"/>
          <p:cNvSpPr txBox="1">
            <a:spLocks noGrp="1"/>
          </p:cNvSpPr>
          <p:nvPr>
            <p:ph type="title" idx="14" hasCustomPrompt="1"/>
          </p:nvPr>
        </p:nvSpPr>
        <p:spPr>
          <a:xfrm>
            <a:off x="2795206" y="2903084"/>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a:spLocks noGrp="1"/>
          </p:cNvSpPr>
          <p:nvPr>
            <p:ph type="ctrTitle" idx="15"/>
          </p:nvPr>
        </p:nvSpPr>
        <p:spPr>
          <a:xfrm flipH="1">
            <a:off x="4571146" y="3407989"/>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53" name="Google Shape;53;p12"/>
          <p:cNvSpPr txBox="1">
            <a:spLocks noGrp="1"/>
          </p:cNvSpPr>
          <p:nvPr>
            <p:ph type="subTitle" idx="16"/>
          </p:nvPr>
        </p:nvSpPr>
        <p:spPr>
          <a:xfrm flipH="1">
            <a:off x="4605346" y="3918766"/>
            <a:ext cx="2384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4" name="Google Shape;54;p12"/>
          <p:cNvSpPr txBox="1">
            <a:spLocks noGrp="1"/>
          </p:cNvSpPr>
          <p:nvPr>
            <p:ph type="title" idx="17" hasCustomPrompt="1"/>
          </p:nvPr>
        </p:nvSpPr>
        <p:spPr>
          <a:xfrm>
            <a:off x="5323996" y="2903084"/>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title" idx="18"/>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cstate="print">
            <a:alphaModFix/>
          </a:blip>
          <a:stretch>
            <a:fillRect/>
          </a:stretch>
        </a:blip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flipH="1">
            <a:off x="6552430" y="201085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8" name="Google Shape;58;p13"/>
          <p:cNvSpPr txBox="1">
            <a:spLocks noGrp="1"/>
          </p:cNvSpPr>
          <p:nvPr>
            <p:ph type="subTitle" idx="1"/>
          </p:nvPr>
        </p:nvSpPr>
        <p:spPr>
          <a:xfrm flipH="1">
            <a:off x="6472706" y="2473075"/>
            <a:ext cx="1719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9" name="Google Shape;59;p13"/>
          <p:cNvSpPr txBox="1">
            <a:spLocks noGrp="1"/>
          </p:cNvSpPr>
          <p:nvPr>
            <p:ph type="ctrTitle" idx="2"/>
          </p:nvPr>
        </p:nvSpPr>
        <p:spPr>
          <a:xfrm flipH="1">
            <a:off x="3791699" y="246357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0" name="Google Shape;60;p13"/>
          <p:cNvSpPr txBox="1">
            <a:spLocks noGrp="1"/>
          </p:cNvSpPr>
          <p:nvPr>
            <p:ph type="subTitle" idx="3"/>
          </p:nvPr>
        </p:nvSpPr>
        <p:spPr>
          <a:xfrm flipH="1">
            <a:off x="3791699" y="2938421"/>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1" name="Google Shape;61;p13"/>
          <p:cNvSpPr txBox="1">
            <a:spLocks noGrp="1"/>
          </p:cNvSpPr>
          <p:nvPr>
            <p:ph type="ctrTitle" idx="4"/>
          </p:nvPr>
        </p:nvSpPr>
        <p:spPr>
          <a:xfrm flipH="1">
            <a:off x="1071599" y="201085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2" name="Google Shape;62;p13"/>
          <p:cNvSpPr txBox="1">
            <a:spLocks noGrp="1"/>
          </p:cNvSpPr>
          <p:nvPr>
            <p:ph type="subTitle" idx="5"/>
          </p:nvPr>
        </p:nvSpPr>
        <p:spPr>
          <a:xfrm flipH="1">
            <a:off x="1071600" y="2473075"/>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3" name="Google Shape;63;p13"/>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ms 2">
  <p:cSld name="TITLE_AND_TWO_COLUMNS_1">
    <p:bg>
      <p:bgPr>
        <a:blipFill>
          <a:blip r:embed="rId2" cstate="print">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ctrTitle"/>
          </p:nvPr>
        </p:nvSpPr>
        <p:spPr>
          <a:xfrm flipH="1">
            <a:off x="989230" y="2431689"/>
            <a:ext cx="2012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6" name="Google Shape;76;p15"/>
          <p:cNvSpPr txBox="1">
            <a:spLocks noGrp="1"/>
          </p:cNvSpPr>
          <p:nvPr>
            <p:ph type="subTitle" idx="1"/>
          </p:nvPr>
        </p:nvSpPr>
        <p:spPr>
          <a:xfrm flipH="1">
            <a:off x="715630" y="2828489"/>
            <a:ext cx="22857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7" name="Google Shape;77;p15"/>
          <p:cNvSpPr txBox="1">
            <a:spLocks noGrp="1"/>
          </p:cNvSpPr>
          <p:nvPr>
            <p:ph type="ctrTitle" idx="2"/>
          </p:nvPr>
        </p:nvSpPr>
        <p:spPr>
          <a:xfrm flipH="1">
            <a:off x="5754257" y="3249841"/>
            <a:ext cx="1560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8" name="Google Shape;78;p15"/>
          <p:cNvSpPr txBox="1">
            <a:spLocks noGrp="1"/>
          </p:cNvSpPr>
          <p:nvPr>
            <p:ph type="subTitle" idx="3"/>
          </p:nvPr>
        </p:nvSpPr>
        <p:spPr>
          <a:xfrm flipH="1">
            <a:off x="5754257" y="3646373"/>
            <a:ext cx="2285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9" name="Google Shape;79;p15"/>
          <p:cNvSpPr txBox="1">
            <a:spLocks noGrp="1"/>
          </p:cNvSpPr>
          <p:nvPr>
            <p:ph type="ctrTitle" idx="4"/>
          </p:nvPr>
        </p:nvSpPr>
        <p:spPr>
          <a:xfrm flipH="1">
            <a:off x="6095335" y="1398079"/>
            <a:ext cx="1560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0" name="Google Shape;80;p15"/>
          <p:cNvSpPr txBox="1">
            <a:spLocks noGrp="1"/>
          </p:cNvSpPr>
          <p:nvPr>
            <p:ph type="subTitle" idx="5"/>
          </p:nvPr>
        </p:nvSpPr>
        <p:spPr>
          <a:xfrm flipH="1">
            <a:off x="6095335" y="1794611"/>
            <a:ext cx="2285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1" name="Google Shape;81;p15"/>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marL="914400" lvl="1" indent="-3175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8" r:id="rId7"/>
    <p:sldLayoutId id="2147483659" r:id="rId8"/>
    <p:sldLayoutId id="2147483661" r:id="rId9"/>
    <p:sldLayoutId id="2147483662" r:id="rId10"/>
    <p:sldLayoutId id="2147483663" r:id="rId11"/>
    <p:sldLayoutId id="2147483669" r:id="rId12"/>
    <p:sldLayoutId id="2147483670" r:id="rId13"/>
  </p:sldLayoutIdLst>
  <p:transition>
    <p:dissolv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23" name="Google Shape;123;p2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Lst>
  <p:transition>
    <p:dissolv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mailto:astroyek1385@gmail.com"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ctrTitle"/>
          </p:nvPr>
        </p:nvSpPr>
        <p:spPr>
          <a:xfrm>
            <a:off x="2481725" y="1910862"/>
            <a:ext cx="4180500" cy="1165688"/>
          </a:xfrm>
          <a:prstGeom prst="rect">
            <a:avLst/>
          </a:prstGeom>
        </p:spPr>
        <p:txBody>
          <a:bodyPr spcFirstLastPara="1" wrap="square" lIns="91425" tIns="91425" rIns="91425" bIns="91425" anchor="b" anchorCtr="0">
            <a:noAutofit/>
          </a:bodyPr>
          <a:lstStyle/>
          <a:p>
            <a:pPr lvl="0"/>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گوی معلق</a:t>
            </a:r>
            <a:endParaRPr dirty="0"/>
          </a:p>
        </p:txBody>
      </p:sp>
      <p:sp>
        <p:nvSpPr>
          <p:cNvPr id="130" name="Google Shape;130;p27"/>
          <p:cNvSpPr txBox="1">
            <a:spLocks noGrp="1"/>
          </p:cNvSpPr>
          <p:nvPr>
            <p:ph type="subTitle" idx="1"/>
          </p:nvPr>
        </p:nvSpPr>
        <p:spPr>
          <a:xfrm>
            <a:off x="3165230" y="3257551"/>
            <a:ext cx="2749077" cy="477300"/>
          </a:xfrm>
          <a:prstGeom prst="rect">
            <a:avLst/>
          </a:prstGeom>
        </p:spPr>
        <p:txBody>
          <a:bodyPr spcFirstLastPara="1" wrap="square" lIns="91425" tIns="91425" rIns="91425" bIns="91425" anchor="t" anchorCtr="0">
            <a:noAutofit/>
          </a:bodyPr>
          <a:lstStyle/>
          <a:p>
            <a:pPr marL="0" indent="0"/>
            <a:r>
              <a:rPr lang="fa-IR" b="1" dirty="0" smtClean="0">
                <a:solidFill>
                  <a:srgbClr val="FF0000"/>
                </a:solidFill>
                <a:cs typeface="B Nazanin" pitchFamily="2" charset="-78"/>
              </a:rPr>
              <a:t>کاری از یکتا سعید و فاطمه سالاری راد</a:t>
            </a:r>
          </a:p>
          <a:p>
            <a:pPr marL="0" lvl="0" indent="0" algn="ctr" rtl="0">
              <a:spcBef>
                <a:spcPts val="0"/>
              </a:spcBef>
              <a:spcAft>
                <a:spcPts val="0"/>
              </a:spcAft>
              <a:buNone/>
            </a:pPr>
            <a:endParaRP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649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idx="1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3200" dirty="0" smtClean="0">
                <a:solidFill>
                  <a:srgbClr val="FF0000"/>
                </a:solidFill>
                <a:cs typeface="B Titr" pitchFamily="2" charset="-78"/>
              </a:rPr>
              <a:t>اهنربای مغناطیسی؟</a:t>
            </a:r>
            <a:endParaRPr sz="3200" dirty="0">
              <a:solidFill>
                <a:srgbClr val="FF0000"/>
              </a:solidFill>
              <a:cs typeface="B Titr" pitchFamily="2" charset="-78"/>
            </a:endParaRPr>
          </a:p>
        </p:txBody>
      </p:sp>
      <p:sp>
        <p:nvSpPr>
          <p:cNvPr id="311" name="Google Shape;311;p38"/>
          <p:cNvSpPr txBox="1">
            <a:spLocks noGrp="1"/>
          </p:cNvSpPr>
          <p:nvPr>
            <p:ph type="subTitle" idx="14"/>
          </p:nvPr>
        </p:nvSpPr>
        <p:spPr>
          <a:xfrm flipH="1">
            <a:off x="1664675" y="1369879"/>
            <a:ext cx="5564412" cy="1736738"/>
          </a:xfrm>
          <a:prstGeom prst="rect">
            <a:avLst/>
          </a:prstGeom>
        </p:spPr>
        <p:txBody>
          <a:bodyPr spcFirstLastPara="1" wrap="square" lIns="91425" tIns="91425" rIns="91425" bIns="91425" anchor="t" anchorCtr="0">
            <a:noAutofit/>
          </a:bodyPr>
          <a:lstStyle/>
          <a:p>
            <a:pPr marL="0" indent="0" algn="r" rtl="1">
              <a:lnSpc>
                <a:spcPct val="150000"/>
              </a:lnSpc>
            </a:pPr>
            <a:r>
              <a:rPr lang="fa-IR" sz="1600" b="1" dirty="0" smtClean="0">
                <a:cs typeface="B Nazanin" pitchFamily="2" charset="-78"/>
              </a:rPr>
              <a:t>این اهن</a:t>
            </a:r>
            <a:r>
              <a:rPr lang="ar-SA" sz="1600" b="1" dirty="0" smtClean="0">
                <a:cs typeface="B Nazanin" pitchFamily="2" charset="-78"/>
              </a:rPr>
              <a:t> رباها</a:t>
            </a:r>
            <a:r>
              <a:rPr lang="fa-IR" sz="1600" b="1" dirty="0" smtClean="0">
                <a:cs typeface="B Nazanin" pitchFamily="2" charset="-78"/>
              </a:rPr>
              <a:t> </a:t>
            </a:r>
            <a:r>
              <a:rPr lang="ar-SA" sz="1600" b="1" dirty="0" smtClean="0">
                <a:cs typeface="B Nazanin" pitchFamily="2" charset="-78"/>
              </a:rPr>
              <a:t>به </a:t>
            </a:r>
            <a:r>
              <a:rPr lang="ar-SA" sz="1600" b="1" dirty="0" smtClean="0">
                <a:cs typeface="B Nazanin" pitchFamily="2" charset="-78"/>
              </a:rPr>
              <a:t>عنوان الکترومغناطیسی یا آهن ربای الکتریکی شناخته می شوند. این آهن رباهای الکتریکی از طریق احاطه شدن مواد خاصی با یک سیم پیچ از سیم ساخته می شوند. هنگامی که جریان الکتریکی از میان سیم پیچ عبور می کند، این مواد نیروی مغناطیسی خارج می کنند. وقتی جریان الکتریکی قطع می شود، نیروی مغناطیسی این مواد به نزدیک به صفر پایین می آید. مواد الکترومغناطیسی بدون جریان الکتریکی در سیم پیچ مقدار کمی از خواص مغناطیسی را حفظ می کنند</a:t>
            </a:r>
            <a:r>
              <a:rPr lang="en-US" sz="1600" b="1" dirty="0" smtClean="0">
                <a:cs typeface="B Nazanin" pitchFamily="2" charset="-78"/>
              </a:rPr>
              <a:t>.</a:t>
            </a:r>
          </a:p>
          <a:p>
            <a:pPr marL="0" lvl="0" indent="0" algn="r" rtl="1">
              <a:lnSpc>
                <a:spcPct val="150000"/>
              </a:lnSpc>
              <a:spcBef>
                <a:spcPts val="0"/>
              </a:spcBef>
              <a:spcAft>
                <a:spcPts val="0"/>
              </a:spcAft>
              <a:buNone/>
            </a:pPr>
            <a:endParaRPr sz="1600" b="1" dirty="0">
              <a:cs typeface="B Nazanin"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790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cstate="print">
            <a:alphaModFix/>
          </a:blip>
          <a:stretch>
            <a:fillRect/>
          </a:stretch>
        </a:blipFill>
        <a:effectLst/>
      </p:bgPr>
    </p:bg>
    <p:spTree>
      <p:nvGrpSpPr>
        <p:cNvPr id="1" name="Shape 277"/>
        <p:cNvGrpSpPr/>
        <p:nvPr/>
      </p:nvGrpSpPr>
      <p:grpSpPr>
        <a:xfrm>
          <a:off x="0" y="0"/>
          <a:ext cx="0" cy="0"/>
          <a:chOff x="0" y="0"/>
          <a:chExt cx="0" cy="0"/>
        </a:xfrm>
      </p:grpSpPr>
      <p:sp>
        <p:nvSpPr>
          <p:cNvPr id="288" name="Google Shape;288;p37"/>
          <p:cNvSpPr/>
          <p:nvPr/>
        </p:nvSpPr>
        <p:spPr>
          <a:xfrm>
            <a:off x="1205809" y="680013"/>
            <a:ext cx="447900" cy="4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a-IR" dirty="0" smtClean="0">
                <a:cs typeface="B Titr" pitchFamily="2" charset="-78"/>
              </a:rPr>
              <a:t>2</a:t>
            </a:r>
            <a:endParaRPr dirty="0">
              <a:cs typeface="B Titr" pitchFamily="2" charset="-78"/>
            </a:endParaRPr>
          </a:p>
        </p:txBody>
      </p:sp>
      <p:sp>
        <p:nvSpPr>
          <p:cNvPr id="289" name="Google Shape;289;p37"/>
          <p:cNvSpPr/>
          <p:nvPr/>
        </p:nvSpPr>
        <p:spPr>
          <a:xfrm>
            <a:off x="3982690" y="644844"/>
            <a:ext cx="447900" cy="447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a-IR" dirty="0" smtClean="0">
                <a:solidFill>
                  <a:srgbClr val="C00000"/>
                </a:solidFill>
                <a:cs typeface="B Titr" pitchFamily="2" charset="-78"/>
              </a:rPr>
              <a:t>1</a:t>
            </a:r>
            <a:endParaRPr dirty="0">
              <a:solidFill>
                <a:srgbClr val="C00000"/>
              </a:solidFill>
              <a:cs typeface="B Titr" pitchFamily="2" charset="-78"/>
            </a:endParaRPr>
          </a:p>
        </p:txBody>
      </p:sp>
      <p:sp>
        <p:nvSpPr>
          <p:cNvPr id="290" name="Google Shape;290;p37"/>
          <p:cNvSpPr/>
          <p:nvPr/>
        </p:nvSpPr>
        <p:spPr>
          <a:xfrm>
            <a:off x="1205812" y="3091304"/>
            <a:ext cx="447900" cy="44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a-IR" dirty="0" smtClean="0">
                <a:solidFill>
                  <a:schemeClr val="bg1"/>
                </a:solidFill>
                <a:cs typeface="B Titr" pitchFamily="2" charset="-78"/>
              </a:rPr>
              <a:t>4</a:t>
            </a:r>
            <a:endParaRPr dirty="0">
              <a:solidFill>
                <a:schemeClr val="bg1"/>
              </a:solidFill>
              <a:cs typeface="B Titr" pitchFamily="2" charset="-78"/>
            </a:endParaRPr>
          </a:p>
        </p:txBody>
      </p:sp>
      <p:sp>
        <p:nvSpPr>
          <p:cNvPr id="291" name="Google Shape;291;p37"/>
          <p:cNvSpPr/>
          <p:nvPr/>
        </p:nvSpPr>
        <p:spPr>
          <a:xfrm>
            <a:off x="4006136" y="3056134"/>
            <a:ext cx="447900" cy="447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a-IR" dirty="0" smtClean="0">
                <a:solidFill>
                  <a:srgbClr val="FFFF00"/>
                </a:solidFill>
                <a:cs typeface="B Titr" pitchFamily="2" charset="-78"/>
              </a:rPr>
              <a:t>3</a:t>
            </a:r>
            <a:endParaRPr dirty="0">
              <a:solidFill>
                <a:srgbClr val="FFFF00"/>
              </a:solidFill>
              <a:cs typeface="B Titr" pitchFamily="2" charset="-78"/>
            </a:endParaRPr>
          </a:p>
        </p:txBody>
      </p:sp>
      <p:sp>
        <p:nvSpPr>
          <p:cNvPr id="20" name="Rectangle 19"/>
          <p:cNvSpPr/>
          <p:nvPr/>
        </p:nvSpPr>
        <p:spPr>
          <a:xfrm>
            <a:off x="3128839" y="1290168"/>
            <a:ext cx="2286000" cy="16004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SA" b="1" dirty="0" smtClean="0">
                <a:cs typeface="B Nazanin" pitchFamily="2" charset="-78"/>
              </a:rPr>
              <a:t>ابتدا یک تکه میخ تهیه کنید و سپس مقداری سیم مسی تهیه نموده و سیم را به تمامی سطح میخ بپیچانید. فقط دقت داشته باشید که باید در ابتدا و انتهای سیم پیچ دو تکه سیم برای متصل شدن به باتری نگه دارید</a:t>
            </a:r>
            <a:endParaRPr lang="fa-IR" dirty="0" smtClean="0">
              <a:solidFill>
                <a:srgbClr val="C00000"/>
              </a:solidFill>
              <a:cs typeface="B Nazanin" pitchFamily="2" charset="-78"/>
            </a:endParaRPr>
          </a:p>
        </p:txBody>
      </p:sp>
      <p:sp>
        <p:nvSpPr>
          <p:cNvPr id="22" name="Rectangle 21"/>
          <p:cNvSpPr/>
          <p:nvPr/>
        </p:nvSpPr>
        <p:spPr>
          <a:xfrm>
            <a:off x="421175" y="1293620"/>
            <a:ext cx="198205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ar-SA" b="1" dirty="0" smtClean="0">
                <a:cs typeface="B Nazanin" pitchFamily="2" charset="-78"/>
              </a:rPr>
              <a:t>در این بخش دو سر سیم را به باتری متصل کنید و از چسب نواری برای نگه داشتن سیم روی باتری استفاده کنید</a:t>
            </a:r>
            <a:endParaRPr lang="en-US" dirty="0">
              <a:cs typeface="B Nazanin" pitchFamily="2" charset="-78"/>
            </a:endParaRPr>
          </a:p>
        </p:txBody>
      </p:sp>
      <p:sp>
        <p:nvSpPr>
          <p:cNvPr id="23" name="Rectangle 22"/>
          <p:cNvSpPr/>
          <p:nvPr/>
        </p:nvSpPr>
        <p:spPr>
          <a:xfrm>
            <a:off x="3223846" y="3658295"/>
            <a:ext cx="2110154" cy="11695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SA" b="1" dirty="0" smtClean="0">
                <a:cs typeface="B Nazanin" pitchFamily="2" charset="-78"/>
              </a:rPr>
              <a:t>در این بخش جریان الکتریکی باتری وارد سیم خواهد شد که نتیجه آن شکل گیری انرژی شده و می تواند باعث جذب شدن فلزاتی مانند پونز شود</a:t>
            </a:r>
            <a:r>
              <a:rPr lang="en-US" b="1" dirty="0" smtClean="0">
                <a:cs typeface="B Nazanin" pitchFamily="2" charset="-78"/>
              </a:rPr>
              <a:t>.</a:t>
            </a:r>
            <a:endParaRPr lang="en-US" dirty="0">
              <a:cs typeface="B Nazanin" pitchFamily="2" charset="-78"/>
            </a:endParaRPr>
          </a:p>
        </p:txBody>
      </p:sp>
      <p:sp>
        <p:nvSpPr>
          <p:cNvPr id="24" name="Rectangle 23"/>
          <p:cNvSpPr/>
          <p:nvPr/>
        </p:nvSpPr>
        <p:spPr>
          <a:xfrm>
            <a:off x="491390" y="3707401"/>
            <a:ext cx="1700823"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ar-SA" b="1" dirty="0" smtClean="0">
                <a:cs typeface="B Nazanin" pitchFamily="2" charset="-78"/>
              </a:rPr>
              <a:t>در نهایت شما توانسته اید یک آهنربای الکتریکی ساده بسازید. </a:t>
            </a:r>
            <a:endParaRPr lang="en-US" dirty="0">
              <a:cs typeface="B Nazanin" pitchFamily="2" charset="-78"/>
            </a:endParaRPr>
          </a:p>
        </p:txBody>
      </p:sp>
      <p:pic>
        <p:nvPicPr>
          <p:cNvPr id="25" name="Picture 24" descr="آهن ربا,قطب آهن ربا,ساخت آهن ربا"/>
          <p:cNvPicPr/>
          <p:nvPr/>
        </p:nvPicPr>
        <p:blipFill>
          <a:blip r:embed="rId6" cstate="print"/>
          <a:srcRect/>
          <a:stretch>
            <a:fillRect/>
          </a:stretch>
        </p:blipFill>
        <p:spPr bwMode="auto">
          <a:xfrm>
            <a:off x="5969610" y="1212240"/>
            <a:ext cx="2714625" cy="3305175"/>
          </a:xfrm>
          <a:prstGeom prst="rect">
            <a:avLst/>
          </a:prstGeom>
          <a:ln>
            <a:noFill/>
          </a:ln>
          <a:effectLst>
            <a:softEdge rad="112500"/>
          </a:effectLst>
        </p:spPr>
      </p:pic>
      <p:sp>
        <p:nvSpPr>
          <p:cNvPr id="26" name="Rectangle 25"/>
          <p:cNvSpPr/>
          <p:nvPr/>
        </p:nvSpPr>
        <p:spPr>
          <a:xfrm>
            <a:off x="6226794" y="398196"/>
            <a:ext cx="2299027" cy="369332"/>
          </a:xfrm>
          <a:prstGeom prst="rect">
            <a:avLst/>
          </a:prstGeom>
        </p:spPr>
        <p:txBody>
          <a:bodyPr wrap="none">
            <a:spAutoFit/>
          </a:bodyPr>
          <a:lstStyle/>
          <a:p>
            <a:r>
              <a:rPr lang="fa-IR" sz="1800" dirty="0" smtClean="0">
                <a:solidFill>
                  <a:srgbClr val="C00000"/>
                </a:solidFill>
                <a:cs typeface="B Titr" pitchFamily="2" charset="-78"/>
              </a:rPr>
              <a:t>ساخت آهنربای مغناطیسی</a:t>
            </a:r>
            <a:endParaRPr lang="en-US"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6787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cstate="print">
            <a:alphaModFix/>
          </a:blip>
          <a:stretch>
            <a:fillRect/>
          </a:stretch>
        </a:blipFill>
        <a:effectLst/>
      </p:bgPr>
    </p:bg>
    <p:spTree>
      <p:nvGrpSpPr>
        <p:cNvPr id="1" name="Shape 818"/>
        <p:cNvGrpSpPr/>
        <p:nvPr/>
      </p:nvGrpSpPr>
      <p:grpSpPr>
        <a:xfrm>
          <a:off x="0" y="0"/>
          <a:ext cx="0" cy="0"/>
          <a:chOff x="0" y="0"/>
          <a:chExt cx="0" cy="0"/>
        </a:xfrm>
      </p:grpSpPr>
      <p:sp>
        <p:nvSpPr>
          <p:cNvPr id="819" name="Google Shape;819;p51"/>
          <p:cNvSpPr txBox="1">
            <a:spLocks noGrp="1"/>
          </p:cNvSpPr>
          <p:nvPr>
            <p:ph type="title"/>
          </p:nvPr>
        </p:nvSpPr>
        <p:spPr>
          <a:xfrm>
            <a:off x="2426373"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2800" dirty="0" smtClean="0">
                <a:cs typeface="B Titr" pitchFamily="2" charset="-78"/>
              </a:rPr>
              <a:t>منابع</a:t>
            </a:r>
            <a:endParaRPr sz="2800" dirty="0">
              <a:cs typeface="B Titr" pitchFamily="2" charset="-78"/>
            </a:endParaRPr>
          </a:p>
        </p:txBody>
      </p:sp>
      <p:sp>
        <p:nvSpPr>
          <p:cNvPr id="820" name="Google Shape;820;p51"/>
          <p:cNvSpPr/>
          <p:nvPr/>
        </p:nvSpPr>
        <p:spPr>
          <a:xfrm>
            <a:off x="3324600" y="2615715"/>
            <a:ext cx="2494800" cy="249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51"/>
          <p:cNvGrpSpPr/>
          <p:nvPr/>
        </p:nvGrpSpPr>
        <p:grpSpPr>
          <a:xfrm>
            <a:off x="2262557" y="1113695"/>
            <a:ext cx="4747842" cy="3349128"/>
            <a:chOff x="3889576" y="986011"/>
            <a:chExt cx="4358726" cy="3151446"/>
          </a:xfrm>
        </p:grpSpPr>
        <p:sp>
          <p:nvSpPr>
            <p:cNvPr id="825" name="Google Shape;825;p51"/>
            <p:cNvSpPr/>
            <p:nvPr/>
          </p:nvSpPr>
          <p:spPr>
            <a:xfrm>
              <a:off x="5591742" y="3664131"/>
              <a:ext cx="954407" cy="419279"/>
            </a:xfrm>
            <a:custGeom>
              <a:avLst/>
              <a:gdLst/>
              <a:ahLst/>
              <a:cxnLst/>
              <a:rect l="l" t="t" r="r" b="b"/>
              <a:pathLst>
                <a:path w="20326" h="9884" extrusionOk="0">
                  <a:moveTo>
                    <a:pt x="2967" y="0"/>
                  </a:moveTo>
                  <a:lnTo>
                    <a:pt x="0" y="9884"/>
                  </a:lnTo>
                  <a:lnTo>
                    <a:pt x="20325" y="9884"/>
                  </a:lnTo>
                  <a:lnTo>
                    <a:pt x="17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1"/>
            <p:cNvSpPr/>
            <p:nvPr/>
          </p:nvSpPr>
          <p:spPr>
            <a:xfrm>
              <a:off x="5619445" y="3631038"/>
              <a:ext cx="849745" cy="335160"/>
            </a:xfrm>
            <a:custGeom>
              <a:avLst/>
              <a:gdLst/>
              <a:ahLst/>
              <a:cxnLst/>
              <a:rect l="l" t="t" r="r" b="b"/>
              <a:pathLst>
                <a:path w="18097" h="7901" extrusionOk="0">
                  <a:moveTo>
                    <a:pt x="2377" y="0"/>
                  </a:moveTo>
                  <a:lnTo>
                    <a:pt x="0" y="7901"/>
                  </a:lnTo>
                  <a:cubicBezTo>
                    <a:pt x="6032" y="6753"/>
                    <a:pt x="12064" y="5557"/>
                    <a:pt x="18096" y="4442"/>
                  </a:cubicBezTo>
                  <a:lnTo>
                    <a:pt x="167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1"/>
            <p:cNvSpPr/>
            <p:nvPr/>
          </p:nvSpPr>
          <p:spPr>
            <a:xfrm>
              <a:off x="5520135" y="4072088"/>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1"/>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1"/>
            <p:cNvSpPr/>
            <p:nvPr/>
          </p:nvSpPr>
          <p:spPr>
            <a:xfrm>
              <a:off x="3889576" y="986011"/>
              <a:ext cx="4358726"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1"/>
            <p:cNvSpPr/>
            <p:nvPr/>
          </p:nvSpPr>
          <p:spPr>
            <a:xfrm>
              <a:off x="3986431" y="1150770"/>
              <a:ext cx="4175771" cy="2052496"/>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blipFill>
              <a:blip r:embed="rId6" cstate="print"/>
              <a:tile tx="0" ty="0" sx="100000" sy="100000" flip="none" algn="tl"/>
            </a:blipFill>
            <a:ln>
              <a:noFill/>
            </a:ln>
          </p:spPr>
          <p:txBody>
            <a:bodyPr spcFirstLastPara="1" wrap="square" lIns="91425" tIns="91425" rIns="91425" bIns="91425" anchor="ctr" anchorCtr="0">
              <a:noAutofit/>
            </a:bodyPr>
            <a:lstStyle/>
            <a:p>
              <a:pPr lvl="0" algn="r" rtl="1" fontAlgn="base">
                <a:lnSpc>
                  <a:spcPct val="300000"/>
                </a:lnSpc>
                <a:spcBef>
                  <a:spcPct val="0"/>
                </a:spcBef>
                <a:spcAft>
                  <a:spcPct val="0"/>
                </a:spcAft>
                <a:buClrTx/>
                <a:buFont typeface="Wingdings" pitchFamily="2" charset="2"/>
                <a:buChar char="ü"/>
              </a:pPr>
              <a:r>
                <a:rPr lang="fa-IR" dirty="0" smtClean="0">
                  <a:solidFill>
                    <a:srgbClr val="17365D"/>
                  </a:solidFill>
                  <a:latin typeface="Calibri" pitchFamily="34" charset="0"/>
                  <a:ea typeface="Calibri" pitchFamily="34" charset="0"/>
                  <a:cs typeface="B Titr" pitchFamily="2" charset="-78"/>
                </a:rPr>
                <a:t> سایت تبیان(اهنربای مغناطیسی)</a:t>
              </a:r>
              <a:endParaRPr lang="en-US" dirty="0" smtClean="0">
                <a:solidFill>
                  <a:schemeClr val="tx1"/>
                </a:solidFill>
                <a:latin typeface="Arial" pitchFamily="34" charset="0"/>
                <a:cs typeface="Arial" pitchFamily="34" charset="0"/>
              </a:endParaRPr>
            </a:p>
            <a:p>
              <a:pPr lvl="0" algn="r" rtl="1" eaLnBrk="0" fontAlgn="base" hangingPunct="0">
                <a:lnSpc>
                  <a:spcPct val="300000"/>
                </a:lnSpc>
                <a:spcBef>
                  <a:spcPct val="0"/>
                </a:spcBef>
                <a:spcAft>
                  <a:spcPct val="0"/>
                </a:spcAft>
                <a:buClrTx/>
                <a:buFont typeface="Wingdings" pitchFamily="2" charset="2"/>
                <a:buChar char="ü"/>
              </a:pPr>
              <a:r>
                <a:rPr lang="fa-IR" dirty="0" smtClean="0">
                  <a:solidFill>
                    <a:srgbClr val="17365D"/>
                  </a:solidFill>
                  <a:latin typeface="Calibri" pitchFamily="34" charset="0"/>
                  <a:ea typeface="Calibri" pitchFamily="34" charset="0"/>
                  <a:cs typeface="B Titr" pitchFamily="2" charset="-78"/>
                </a:rPr>
                <a:t> کمک گرفتن از افرادی که در این رشته (فیزیک) تخصص داشتند.</a:t>
              </a:r>
              <a:endParaRPr lang="en-US" dirty="0" smtClean="0">
                <a:solidFill>
                  <a:schemeClr val="tx1"/>
                </a:solidFill>
                <a:latin typeface="Arial" pitchFamily="34" charset="0"/>
                <a:cs typeface="Arial" pitchFamily="34" charset="0"/>
              </a:endParaRPr>
            </a:p>
            <a:p>
              <a:pPr lvl="0" algn="r" rtl="1" eaLnBrk="0" fontAlgn="base" hangingPunct="0">
                <a:lnSpc>
                  <a:spcPct val="300000"/>
                </a:lnSpc>
                <a:spcBef>
                  <a:spcPct val="0"/>
                </a:spcBef>
                <a:spcAft>
                  <a:spcPct val="0"/>
                </a:spcAft>
                <a:buClrTx/>
                <a:buFont typeface="Wingdings" pitchFamily="2" charset="2"/>
                <a:buChar char="ü"/>
              </a:pPr>
              <a:r>
                <a:rPr lang="fa-IR" dirty="0" smtClean="0">
                  <a:solidFill>
                    <a:srgbClr val="17365D"/>
                  </a:solidFill>
                  <a:latin typeface="Calibri" pitchFamily="34" charset="0"/>
                  <a:ea typeface="Calibri" pitchFamily="34" charset="0"/>
                  <a:cs typeface="B Titr" pitchFamily="2" charset="-78"/>
                </a:rPr>
                <a:t> سایت ویکی پدیا(انگلیسی و فارسی)</a:t>
              </a:r>
              <a:endParaRPr lang="fa-IR" sz="2400" dirty="0" smtClean="0">
                <a:solidFill>
                  <a:schemeClr val="tx1"/>
                </a:solidFill>
                <a:latin typeface="Arial" pitchFamily="34" charset="0"/>
                <a:cs typeface="Arial" pitchFamily="34" charset="0"/>
              </a:endParaRPr>
            </a:p>
            <a:p>
              <a:pPr marL="0" lvl="0" indent="0" algn="l" rtl="0">
                <a:lnSpc>
                  <a:spcPct val="300000"/>
                </a:lnSpc>
                <a:spcBef>
                  <a:spcPts val="0"/>
                </a:spcBef>
                <a:spcAft>
                  <a:spcPts val="0"/>
                </a:spcAft>
                <a:buFont typeface="Wingdings" pitchFamily="2" charset="2"/>
                <a:buChar char="ü"/>
              </a:pPr>
              <a:endParaRPr dirty="0"/>
            </a:p>
          </p:txBody>
        </p:sp>
        <p:sp>
          <p:nvSpPr>
            <p:cNvPr id="831" name="Google Shape;831;p51"/>
            <p:cNvSpPr/>
            <p:nvPr/>
          </p:nvSpPr>
          <p:spPr>
            <a:xfrm>
              <a:off x="6008800" y="3421088"/>
              <a:ext cx="120300" cy="120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1234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9093"/>
        <p:cNvGrpSpPr/>
        <p:nvPr/>
      </p:nvGrpSpPr>
      <p:grpSpPr>
        <a:xfrm>
          <a:off x="0" y="0"/>
          <a:ext cx="0" cy="0"/>
          <a:chOff x="0" y="0"/>
          <a:chExt cx="0" cy="0"/>
        </a:xfrm>
      </p:grpSpPr>
      <p:sp>
        <p:nvSpPr>
          <p:cNvPr id="3" name="TextBox 2"/>
          <p:cNvSpPr txBox="1"/>
          <p:nvPr/>
        </p:nvSpPr>
        <p:spPr>
          <a:xfrm>
            <a:off x="2930769" y="375144"/>
            <a:ext cx="3294184" cy="46166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fa-IR" sz="2400" dirty="0" smtClean="0">
                <a:solidFill>
                  <a:schemeClr val="bg1"/>
                </a:solidFill>
                <a:cs typeface="B Titr" pitchFamily="2" charset="-78"/>
              </a:rPr>
              <a:t>با تشکر از زحمات خانم اذری</a:t>
            </a:r>
            <a:endParaRPr lang="en-US" sz="2400" dirty="0">
              <a:solidFill>
                <a:schemeClr val="bg1"/>
              </a:solidFill>
              <a:cs typeface="B Titr" pitchFamily="2" charset="-78"/>
            </a:endParaRPr>
          </a:p>
        </p:txBody>
      </p:sp>
      <p:pic>
        <p:nvPicPr>
          <p:cNvPr id="4" name="Picture 3" descr="_20130906_1935673593.jpg"/>
          <p:cNvPicPr>
            <a:picLocks noChangeAspect="1"/>
          </p:cNvPicPr>
          <p:nvPr/>
        </p:nvPicPr>
        <p:blipFill>
          <a:blip r:embed="rId5"/>
          <a:stretch>
            <a:fillRect/>
          </a:stretch>
        </p:blipFill>
        <p:spPr>
          <a:xfrm>
            <a:off x="3067892" y="1518400"/>
            <a:ext cx="3098446" cy="2382454"/>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367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cs typeface="B Titr" pitchFamily="2" charset="-78"/>
              </a:rPr>
              <a:t>معرفی</a:t>
            </a:r>
            <a:endParaRPr dirty="0">
              <a:cs typeface="B Titr" pitchFamily="2" charset="-78"/>
            </a:endParaRPr>
          </a:p>
        </p:txBody>
      </p:sp>
      <p:sp>
        <p:nvSpPr>
          <p:cNvPr id="136" name="Google Shape;136;p28"/>
          <p:cNvSpPr txBox="1">
            <a:spLocks noGrp="1"/>
          </p:cNvSpPr>
          <p:nvPr>
            <p:ph type="subTitle" idx="1"/>
          </p:nvPr>
        </p:nvSpPr>
        <p:spPr>
          <a:xfrm flipH="1">
            <a:off x="546575" y="1336431"/>
            <a:ext cx="8050800" cy="3062494"/>
          </a:xfrm>
          <a:prstGeom prst="rect">
            <a:avLst/>
          </a:prstGeom>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ctr" anchorCtr="0">
            <a:noAutofit/>
          </a:bodyPr>
          <a:lstStyle/>
          <a:p>
            <a:pPr marL="0" lvl="0" indent="0" algn="r" rtl="1">
              <a:lnSpc>
                <a:spcPct val="200000"/>
              </a:lnSpc>
              <a:spcBef>
                <a:spcPts val="0"/>
              </a:spcBef>
              <a:spcAft>
                <a:spcPts val="0"/>
              </a:spcAft>
              <a:buNone/>
            </a:pPr>
            <a:r>
              <a:rPr lang="fa-IR" sz="1400" dirty="0" smtClean="0">
                <a:cs typeface="B Titr" pitchFamily="2" charset="-78"/>
              </a:rPr>
              <a:t>نام پدید اورندگان: یکتا سعید-فاطمه سالاری راد</a:t>
            </a:r>
          </a:p>
          <a:p>
            <a:pPr marL="0" lvl="0" indent="0" algn="r" rtl="1">
              <a:lnSpc>
                <a:spcPct val="200000"/>
              </a:lnSpc>
              <a:spcBef>
                <a:spcPts val="0"/>
              </a:spcBef>
              <a:spcAft>
                <a:spcPts val="0"/>
              </a:spcAft>
              <a:buNone/>
            </a:pPr>
            <a:r>
              <a:rPr lang="fa-IR" sz="1400" dirty="0" smtClean="0">
                <a:cs typeface="B Titr" pitchFamily="2" charset="-78"/>
              </a:rPr>
              <a:t>سال ساخت:1399</a:t>
            </a:r>
          </a:p>
          <a:p>
            <a:pPr marL="0" lvl="0" indent="0" algn="r" rtl="1">
              <a:lnSpc>
                <a:spcPct val="200000"/>
              </a:lnSpc>
              <a:spcBef>
                <a:spcPts val="0"/>
              </a:spcBef>
              <a:spcAft>
                <a:spcPts val="0"/>
              </a:spcAft>
              <a:buNone/>
            </a:pPr>
            <a:r>
              <a:rPr lang="fa-IR" sz="1400" dirty="0" smtClean="0">
                <a:cs typeface="B Titr" pitchFamily="2" charset="-78"/>
              </a:rPr>
              <a:t>مدرسه: دبیرستان فرزانگان دو</a:t>
            </a:r>
          </a:p>
          <a:p>
            <a:pPr marL="0" lvl="0" indent="0" algn="r" rtl="1">
              <a:lnSpc>
                <a:spcPct val="200000"/>
              </a:lnSpc>
              <a:spcBef>
                <a:spcPts val="0"/>
              </a:spcBef>
              <a:spcAft>
                <a:spcPts val="0"/>
              </a:spcAft>
              <a:buNone/>
            </a:pPr>
            <a:r>
              <a:rPr lang="fa-IR" sz="1400" dirty="0" smtClean="0">
                <a:cs typeface="B Titr" pitchFamily="2" charset="-78"/>
              </a:rPr>
              <a:t>ایمیل:</a:t>
            </a:r>
          </a:p>
          <a:p>
            <a:pPr marL="0" lvl="0" indent="0" algn="r" rtl="1">
              <a:lnSpc>
                <a:spcPct val="200000"/>
              </a:lnSpc>
              <a:spcBef>
                <a:spcPts val="0"/>
              </a:spcBef>
              <a:spcAft>
                <a:spcPts val="0"/>
              </a:spcAft>
              <a:buNone/>
            </a:pPr>
            <a:r>
              <a:rPr lang="en-US" sz="1400" dirty="0" smtClean="0">
                <a:cs typeface="B Titr" pitchFamily="2" charset="-78"/>
                <a:hlinkClick r:id="rId5"/>
              </a:rPr>
              <a:t>astroyek1385@gmail.com</a:t>
            </a:r>
            <a:endParaRPr lang="en-US" sz="1400" dirty="0" smtClean="0">
              <a:cs typeface="B Titr" pitchFamily="2" charset="-78"/>
            </a:endParaRPr>
          </a:p>
          <a:p>
            <a:pPr marL="0" lvl="0" indent="0" algn="r" rtl="1">
              <a:lnSpc>
                <a:spcPct val="200000"/>
              </a:lnSpc>
              <a:spcBef>
                <a:spcPts val="0"/>
              </a:spcBef>
              <a:spcAft>
                <a:spcPts val="0"/>
              </a:spcAft>
              <a:buNone/>
            </a:pPr>
            <a:r>
              <a:rPr lang="fa-IR" sz="1400" dirty="0" smtClean="0">
                <a:cs typeface="B Titr" pitchFamily="2" charset="-78"/>
              </a:rPr>
              <a:t>دبیر راهنما:خانم اذری</a:t>
            </a:r>
          </a:p>
          <a:p>
            <a:pPr marL="0" lvl="0" indent="0" algn="r" rtl="1">
              <a:lnSpc>
                <a:spcPct val="200000"/>
              </a:lnSpc>
              <a:spcBef>
                <a:spcPts val="0"/>
              </a:spcBef>
              <a:spcAft>
                <a:spcPts val="0"/>
              </a:spcAft>
              <a:buNone/>
            </a:pPr>
            <a:endParaRPr lang="fa-IR" sz="1400" dirty="0" smtClean="0">
              <a:cs typeface="B Titr" pitchFamily="2" charset="-78"/>
            </a:endParaRPr>
          </a:p>
        </p:txBody>
      </p:sp>
      <p:pic>
        <p:nvPicPr>
          <p:cNvPr id="4" name="Picture 3" descr="index.png"/>
          <p:cNvPicPr>
            <a:picLocks noChangeAspect="1"/>
          </p:cNvPicPr>
          <p:nvPr/>
        </p:nvPicPr>
        <p:blipFill>
          <a:blip r:embed="rId6" cstate="print"/>
          <a:stretch>
            <a:fillRect/>
          </a:stretch>
        </p:blipFill>
        <p:spPr>
          <a:xfrm>
            <a:off x="2403230" y="1699846"/>
            <a:ext cx="1984065" cy="1992923"/>
          </a:xfrm>
          <a:prstGeom prst="ellipse">
            <a:avLst/>
          </a:prstGeom>
          <a:ln>
            <a:noFill/>
          </a:ln>
          <a:effectLst>
            <a:softEdge rad="112500"/>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1404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idx="18"/>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b="1" dirty="0" smtClean="0">
                <a:cs typeface="B Ferdosi" pitchFamily="2" charset="-78"/>
              </a:rPr>
              <a:t>فهرست پرسش ها</a:t>
            </a:r>
            <a:endParaRPr b="1" dirty="0">
              <a:cs typeface="B Ferdosi" pitchFamily="2" charset="-78"/>
            </a:endParaRPr>
          </a:p>
        </p:txBody>
      </p:sp>
      <p:sp>
        <p:nvSpPr>
          <p:cNvPr id="143" name="Google Shape;143;p29"/>
          <p:cNvSpPr txBox="1">
            <a:spLocks noGrp="1"/>
          </p:cNvSpPr>
          <p:nvPr>
            <p:ph type="subTitle" idx="1"/>
          </p:nvPr>
        </p:nvSpPr>
        <p:spPr>
          <a:xfrm flipH="1">
            <a:off x="773250" y="1986040"/>
            <a:ext cx="2227858" cy="557869"/>
          </a:xfrm>
          <a:prstGeom prst="rect">
            <a:avLst/>
          </a:prstGeom>
        </p:spPr>
        <p:txBody>
          <a:bodyPr spcFirstLastPara="1" wrap="square" lIns="91425" tIns="91425" rIns="91425" bIns="91425" anchor="t" anchorCtr="0">
            <a:noAutofit/>
          </a:bodyPr>
          <a:lstStyle/>
          <a:p>
            <a:pPr marL="0" lvl="0" indent="0" algn="r" rtl="1" fontAlgn="base">
              <a:spcBef>
                <a:spcPct val="0"/>
              </a:spcBef>
              <a:spcAft>
                <a:spcPct val="0"/>
              </a:spcAft>
              <a:buClrTx/>
              <a:buSzTx/>
            </a:pPr>
            <a:r>
              <a:rPr lang="fa-IR" b="1" dirty="0" smtClean="0">
                <a:solidFill>
                  <a:srgbClr val="002060"/>
                </a:solidFill>
                <a:latin typeface="Calibri" pitchFamily="34" charset="0"/>
                <a:ea typeface="Calibri" pitchFamily="34" charset="0"/>
                <a:cs typeface="B Nazanin" pitchFamily="2" charset="-78"/>
              </a:rPr>
              <a:t>چه زمان یک گوی معلق می شود؟                                         </a:t>
            </a:r>
            <a:endParaRPr lang="en-US" dirty="0" smtClean="0">
              <a:solidFill>
                <a:schemeClr val="tx1"/>
              </a:solidFill>
              <a:latin typeface="Arial" pitchFamily="34" charset="0"/>
              <a:cs typeface="Arial" pitchFamily="34" charset="0"/>
            </a:endParaRPr>
          </a:p>
        </p:txBody>
      </p:sp>
      <p:sp>
        <p:nvSpPr>
          <p:cNvPr id="145" name="Google Shape;145;p29"/>
          <p:cNvSpPr txBox="1">
            <a:spLocks noGrp="1"/>
          </p:cNvSpPr>
          <p:nvPr>
            <p:ph type="subTitle" idx="4"/>
          </p:nvPr>
        </p:nvSpPr>
        <p:spPr>
          <a:xfrm flipH="1">
            <a:off x="3277350" y="1997766"/>
            <a:ext cx="2589300" cy="745800"/>
          </a:xfrm>
          <a:prstGeom prst="rect">
            <a:avLst/>
          </a:prstGeom>
        </p:spPr>
        <p:txBody>
          <a:bodyPr spcFirstLastPara="1" wrap="square" lIns="91425" tIns="91425" rIns="91425" bIns="91425" anchor="t" anchorCtr="0">
            <a:noAutofit/>
          </a:bodyPr>
          <a:lstStyle/>
          <a:p>
            <a:pPr marL="0" lvl="0" indent="0" algn="r" rtl="1" eaLnBrk="0" fontAlgn="base" hangingPunct="0">
              <a:spcBef>
                <a:spcPct val="0"/>
              </a:spcBef>
              <a:spcAft>
                <a:spcPct val="0"/>
              </a:spcAft>
              <a:buClrTx/>
              <a:buSzTx/>
            </a:pPr>
            <a:r>
              <a:rPr lang="fa-IR" b="1" dirty="0" smtClean="0">
                <a:solidFill>
                  <a:srgbClr val="FF0000"/>
                </a:solidFill>
                <a:latin typeface="Calibri" pitchFamily="34" charset="0"/>
                <a:ea typeface="Calibri" pitchFamily="34" charset="0"/>
                <a:cs typeface="B Nazanin" pitchFamily="2" charset="-78"/>
              </a:rPr>
              <a:t>چه نیرویی برای معلق کردن یک گوی لازم است؟</a:t>
            </a:r>
            <a:endParaRPr lang="en-US" dirty="0" smtClean="0">
              <a:solidFill>
                <a:schemeClr val="tx1"/>
              </a:solidFill>
              <a:latin typeface="Arial" pitchFamily="34" charset="0"/>
              <a:cs typeface="Arial" pitchFamily="34" charset="0"/>
            </a:endParaRPr>
          </a:p>
        </p:txBody>
      </p:sp>
      <p:sp>
        <p:nvSpPr>
          <p:cNvPr id="147" name="Google Shape;147;p29"/>
          <p:cNvSpPr txBox="1">
            <a:spLocks noGrp="1"/>
          </p:cNvSpPr>
          <p:nvPr>
            <p:ph type="subTitle" idx="7"/>
          </p:nvPr>
        </p:nvSpPr>
        <p:spPr>
          <a:xfrm flipH="1">
            <a:off x="5783228" y="1974311"/>
            <a:ext cx="2589300" cy="745800"/>
          </a:xfrm>
          <a:prstGeom prst="rect">
            <a:avLst/>
          </a:prstGeom>
        </p:spPr>
        <p:txBody>
          <a:bodyPr spcFirstLastPara="1" wrap="square" lIns="91425" tIns="91425" rIns="91425" bIns="91425" anchor="t" anchorCtr="0">
            <a:noAutofit/>
          </a:bodyPr>
          <a:lstStyle/>
          <a:p>
            <a:pPr marL="0" lvl="0" indent="0" algn="r" rtl="1" eaLnBrk="0" fontAlgn="base" hangingPunct="0">
              <a:spcBef>
                <a:spcPct val="0"/>
              </a:spcBef>
              <a:spcAft>
                <a:spcPct val="0"/>
              </a:spcAft>
              <a:buClrTx/>
              <a:buSzTx/>
            </a:pPr>
            <a:r>
              <a:rPr lang="fa-IR" b="1" dirty="0" smtClean="0">
                <a:solidFill>
                  <a:srgbClr val="660033"/>
                </a:solidFill>
                <a:latin typeface="Calibri" pitchFamily="34" charset="0"/>
                <a:ea typeface="Calibri" pitchFamily="34" charset="0"/>
                <a:cs typeface="B Nazanin" pitchFamily="2" charset="-78"/>
              </a:rPr>
              <a:t>چه گویی (با چه جنسی)  بهتر معلق می شود؟</a:t>
            </a:r>
            <a:endParaRPr lang="en-US" dirty="0" smtClean="0">
              <a:solidFill>
                <a:schemeClr val="tx1"/>
              </a:solidFill>
              <a:latin typeface="Arial" pitchFamily="34" charset="0"/>
              <a:ea typeface="Calibri" pitchFamily="34" charset="0"/>
              <a:cs typeface="Arial" pitchFamily="34" charset="0"/>
            </a:endParaRPr>
          </a:p>
        </p:txBody>
      </p:sp>
      <p:sp>
        <p:nvSpPr>
          <p:cNvPr id="149" name="Google Shape;149;p29"/>
          <p:cNvSpPr txBox="1">
            <a:spLocks noGrp="1"/>
          </p:cNvSpPr>
          <p:nvPr>
            <p:ph type="subTitle" idx="13"/>
          </p:nvPr>
        </p:nvSpPr>
        <p:spPr>
          <a:xfrm flipH="1">
            <a:off x="553535" y="3684306"/>
            <a:ext cx="2453100" cy="577800"/>
          </a:xfrm>
          <a:prstGeom prst="rect">
            <a:avLst/>
          </a:prstGeom>
        </p:spPr>
        <p:txBody>
          <a:bodyPr spcFirstLastPara="1" wrap="square" lIns="91425" tIns="91425" rIns="91425" bIns="91425" anchor="t" anchorCtr="0">
            <a:noAutofit/>
          </a:bodyPr>
          <a:lstStyle/>
          <a:p>
            <a:pPr lvl="0" algn="r" rtl="1" eaLnBrk="0" fontAlgn="base" hangingPunct="0">
              <a:spcBef>
                <a:spcPct val="0"/>
              </a:spcBef>
              <a:spcAft>
                <a:spcPct val="0"/>
              </a:spcAft>
              <a:buClrTx/>
            </a:pPr>
            <a:r>
              <a:rPr lang="fa-IR" b="1" dirty="0" smtClean="0">
                <a:solidFill>
                  <a:srgbClr val="CC6600"/>
                </a:solidFill>
                <a:latin typeface="Calibri" pitchFamily="34" charset="0"/>
                <a:ea typeface="Calibri" pitchFamily="34" charset="0"/>
                <a:cs typeface="B Nazanin" pitchFamily="2" charset="-78"/>
              </a:rPr>
              <a:t>چه اهنربایی برای اعمال این نیرو لازم است؟</a:t>
            </a:r>
            <a:endParaRPr lang="en-US" dirty="0" smtClean="0">
              <a:solidFill>
                <a:schemeClr val="tx1"/>
              </a:solidFill>
              <a:latin typeface="Arial" pitchFamily="34" charset="0"/>
              <a:cs typeface="Arial" pitchFamily="34" charset="0"/>
            </a:endParaRPr>
          </a:p>
        </p:txBody>
      </p:sp>
      <p:sp>
        <p:nvSpPr>
          <p:cNvPr id="151" name="Google Shape;151;p29"/>
          <p:cNvSpPr txBox="1">
            <a:spLocks noGrp="1"/>
          </p:cNvSpPr>
          <p:nvPr>
            <p:ph type="subTitle" idx="16"/>
          </p:nvPr>
        </p:nvSpPr>
        <p:spPr>
          <a:xfrm flipH="1">
            <a:off x="2987572" y="3684306"/>
            <a:ext cx="2384700" cy="577800"/>
          </a:xfrm>
          <a:prstGeom prst="rect">
            <a:avLst/>
          </a:prstGeom>
        </p:spPr>
        <p:txBody>
          <a:bodyPr spcFirstLastPara="1" wrap="square" lIns="91425" tIns="91425" rIns="91425" bIns="91425" anchor="t" anchorCtr="0">
            <a:noAutofit/>
          </a:bodyPr>
          <a:lstStyle/>
          <a:p>
            <a:pPr marL="0" lvl="0" indent="0" algn="r" rtl="1" eaLnBrk="0" fontAlgn="base" hangingPunct="0">
              <a:spcBef>
                <a:spcPct val="0"/>
              </a:spcBef>
              <a:spcAft>
                <a:spcPct val="0"/>
              </a:spcAft>
              <a:buClrTx/>
              <a:buSzTx/>
            </a:pPr>
            <a:r>
              <a:rPr lang="fa-IR" b="1" dirty="0" smtClean="0">
                <a:solidFill>
                  <a:srgbClr val="943634"/>
                </a:solidFill>
                <a:latin typeface="Calibri" pitchFamily="34" charset="0"/>
                <a:ea typeface="Calibri" pitchFamily="34" charset="0"/>
                <a:cs typeface="B Nazanin" pitchFamily="2" charset="-78"/>
              </a:rPr>
              <a:t>این گوی باید در چه مخزنی قرار گیرد؟</a:t>
            </a:r>
          </a:p>
        </p:txBody>
      </p:sp>
      <p:sp>
        <p:nvSpPr>
          <p:cNvPr id="152" name="Google Shape;152;p29"/>
          <p:cNvSpPr txBox="1">
            <a:spLocks noGrp="1"/>
          </p:cNvSpPr>
          <p:nvPr>
            <p:ph type="title" idx="2"/>
          </p:nvPr>
        </p:nvSpPr>
        <p:spPr>
          <a:xfrm>
            <a:off x="1760724" y="1238601"/>
            <a:ext cx="5292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53" name="Google Shape;153;p29"/>
          <p:cNvSpPr txBox="1">
            <a:spLocks noGrp="1"/>
          </p:cNvSpPr>
          <p:nvPr>
            <p:ph type="title" idx="5"/>
          </p:nvPr>
        </p:nvSpPr>
        <p:spPr>
          <a:xfrm>
            <a:off x="4098299" y="1238612"/>
            <a:ext cx="94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54" name="Google Shape;154;p29"/>
          <p:cNvSpPr txBox="1">
            <a:spLocks noGrp="1"/>
          </p:cNvSpPr>
          <p:nvPr>
            <p:ph type="title" idx="14"/>
          </p:nvPr>
        </p:nvSpPr>
        <p:spPr>
          <a:xfrm>
            <a:off x="1435338" y="2903084"/>
            <a:ext cx="94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55" name="Google Shape;155;p29"/>
          <p:cNvSpPr txBox="1">
            <a:spLocks noGrp="1"/>
          </p:cNvSpPr>
          <p:nvPr>
            <p:ph type="title" idx="17"/>
          </p:nvPr>
        </p:nvSpPr>
        <p:spPr>
          <a:xfrm>
            <a:off x="3682776" y="2903084"/>
            <a:ext cx="94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 </a:t>
            </a:r>
            <a:endParaRPr dirty="0"/>
          </a:p>
        </p:txBody>
      </p:sp>
      <p:sp>
        <p:nvSpPr>
          <p:cNvPr id="156" name="Google Shape;156;p29"/>
          <p:cNvSpPr txBox="1">
            <a:spLocks noGrp="1"/>
          </p:cNvSpPr>
          <p:nvPr>
            <p:ph type="title" idx="8"/>
          </p:nvPr>
        </p:nvSpPr>
        <p:spPr>
          <a:xfrm>
            <a:off x="6492612" y="1239070"/>
            <a:ext cx="1053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8" name="TextBox 17"/>
          <p:cNvSpPr txBox="1"/>
          <p:nvPr/>
        </p:nvSpPr>
        <p:spPr>
          <a:xfrm>
            <a:off x="6377354" y="2977662"/>
            <a:ext cx="1101969" cy="646331"/>
          </a:xfrm>
          <a:prstGeom prst="rect">
            <a:avLst/>
          </a:prstGeom>
          <a:noFill/>
        </p:spPr>
        <p:txBody>
          <a:bodyPr wrap="square" rtlCol="0">
            <a:spAutoFit/>
          </a:bodyPr>
          <a:lstStyle/>
          <a:p>
            <a:pPr algn="ctr"/>
            <a:r>
              <a:rPr lang="en-US" sz="3600" dirty="0" smtClean="0">
                <a:solidFill>
                  <a:schemeClr val="dk1"/>
                </a:solidFill>
                <a:latin typeface="Teko Light"/>
                <a:ea typeface="Teko Light"/>
                <a:cs typeface="Teko Light"/>
                <a:sym typeface="Teko Light"/>
              </a:rPr>
              <a:t>06</a:t>
            </a:r>
            <a:endParaRPr lang="en-US" sz="3600" dirty="0">
              <a:solidFill>
                <a:schemeClr val="dk1"/>
              </a:solidFill>
              <a:latin typeface="Teko Light"/>
              <a:ea typeface="Teko Light"/>
              <a:cs typeface="Teko Light"/>
              <a:sym typeface="Teko Light"/>
            </a:endParaRPr>
          </a:p>
        </p:txBody>
      </p:sp>
      <p:sp>
        <p:nvSpPr>
          <p:cNvPr id="19" name="Google Shape;151;p29"/>
          <p:cNvSpPr txBox="1">
            <a:spLocks/>
          </p:cNvSpPr>
          <p:nvPr/>
        </p:nvSpPr>
        <p:spPr>
          <a:xfrm flipH="1">
            <a:off x="6178061" y="3719474"/>
            <a:ext cx="1491938" cy="577800"/>
          </a:xfrm>
          <a:prstGeom prst="rect">
            <a:avLst/>
          </a:prstGeom>
          <a:noFill/>
          <a:ln>
            <a:noFill/>
          </a:ln>
        </p:spPr>
        <p:txBody>
          <a:bodyPr spcFirstLastPara="1" wrap="square" lIns="91425" tIns="91425" rIns="91425" bIns="91425" anchor="t" anchorCtr="0">
            <a:noAutofit/>
          </a:bodyPr>
          <a:lstStyle/>
          <a:p>
            <a:pPr lvl="0" algn="r" rtl="1" eaLnBrk="0" fontAlgn="base" hangingPunct="0">
              <a:spcBef>
                <a:spcPct val="0"/>
              </a:spcBef>
              <a:spcAft>
                <a:spcPct val="0"/>
              </a:spcAft>
              <a:buClrTx/>
            </a:pPr>
            <a:r>
              <a:rPr lang="fa-IR" b="1" dirty="0" smtClean="0">
                <a:solidFill>
                  <a:srgbClr val="943634"/>
                </a:solidFill>
                <a:latin typeface="Calibri" pitchFamily="34" charset="0"/>
                <a:cs typeface="B Nazanin" pitchFamily="2" charset="-78"/>
              </a:rPr>
              <a:t>اهنربای مغناطیسی؟</a:t>
            </a:r>
            <a:endParaRPr lang="en-US" b="1" dirty="0" smtClean="0">
              <a:solidFill>
                <a:srgbClr val="943634"/>
              </a:solidFill>
              <a:latin typeface="Calibri" pitchFamily="34" charset="0"/>
              <a:cs typeface="B Nazanin" pitchFamily="2" charset="-78"/>
            </a:endParaRPr>
          </a:p>
          <a:p>
            <a:pPr algn="r" rtl="1" eaLnBrk="0" fontAlgn="base" hangingPunct="0">
              <a:spcBef>
                <a:spcPct val="0"/>
              </a:spcBef>
              <a:spcAft>
                <a:spcPct val="0"/>
              </a:spcAft>
              <a:buClrTx/>
            </a:pPr>
            <a:r>
              <a:rPr lang="fa-IR" b="1" dirty="0" smtClean="0">
                <a:solidFill>
                  <a:srgbClr val="7030A0"/>
                </a:solidFill>
                <a:latin typeface="Calibri" pitchFamily="34" charset="0"/>
                <a:ea typeface="Calibri" pitchFamily="34" charset="0"/>
                <a:cs typeface="B Nazanin" pitchFamily="2" charset="-78"/>
              </a:rPr>
              <a:t>آزمایش و ساخت؟</a:t>
            </a:r>
            <a:endParaRPr lang="en-US" b="1" dirty="0" smtClean="0">
              <a:solidFill>
                <a:srgbClr val="7030A0"/>
              </a:solidFill>
              <a:latin typeface="Calibri" pitchFamily="34" charset="0"/>
              <a:ea typeface="Calibri" pitchFamily="34" charset="0"/>
              <a:cs typeface="B Nazanin" pitchFamily="2" charset="-78"/>
            </a:endParaRPr>
          </a:p>
          <a:p>
            <a:pPr lvl="0" algn="r" rtl="1" eaLnBrk="0" fontAlgn="base" hangingPunct="0">
              <a:spcBef>
                <a:spcPct val="0"/>
              </a:spcBef>
              <a:spcAft>
                <a:spcPct val="0"/>
              </a:spcAft>
              <a:buClrTx/>
            </a:pPr>
            <a:endParaRPr lang="en-US" b="1" dirty="0" smtClean="0">
              <a:solidFill>
                <a:srgbClr val="943634"/>
              </a:solidFill>
              <a:latin typeface="Calibri" pitchFamily="34" charset="0"/>
              <a:cs typeface="B Nazanin" pitchFamily="2" charset="-78"/>
            </a:endParaRPr>
          </a:p>
          <a:p>
            <a:pPr lvl="0" algn="r" rtl="1" eaLnBrk="0" fontAlgn="base" hangingPunct="0">
              <a:spcBef>
                <a:spcPct val="0"/>
              </a:spcBef>
              <a:spcAft>
                <a:spcPct val="0"/>
              </a:spcAft>
              <a:buClrTx/>
            </a:pPr>
            <a:endParaRPr lang="en-US" dirty="0" smtClean="0">
              <a:solidFill>
                <a:schemeClr val="tx1"/>
              </a:solidFill>
              <a:latin typeface="Arial" pitchFamily="34" charset="0"/>
              <a:cs typeface="Arial"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795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31"/>
          <p:cNvSpPr/>
          <p:nvPr/>
        </p:nvSpPr>
        <p:spPr>
          <a:xfrm>
            <a:off x="94030" y="290810"/>
            <a:ext cx="5724600" cy="572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1"/>
          <p:cNvSpPr txBox="1">
            <a:spLocks noGrp="1"/>
          </p:cNvSpPr>
          <p:nvPr>
            <p:ph type="body" idx="1"/>
          </p:nvPr>
        </p:nvSpPr>
        <p:spPr>
          <a:xfrm>
            <a:off x="328244" y="2860427"/>
            <a:ext cx="4654062" cy="1885381"/>
          </a:xfrm>
          <a:prstGeom prst="rect">
            <a:avLst/>
          </a:prstGeom>
        </p:spPr>
        <p:txBody>
          <a:bodyPr spcFirstLastPara="1" wrap="square" lIns="91425" tIns="91425" rIns="91425" bIns="91425" anchor="b" anchorCtr="0">
            <a:noAutofit/>
          </a:bodyPr>
          <a:lstStyle/>
          <a:p>
            <a:pPr marL="0" indent="0" algn="r" rtl="1">
              <a:lnSpc>
                <a:spcPct val="150000"/>
              </a:lnSpc>
              <a:spcAft>
                <a:spcPts val="1600"/>
              </a:spcAft>
              <a:buNone/>
            </a:pPr>
            <a:r>
              <a:rPr lang="fa-IR" sz="1600" b="1" dirty="0" smtClean="0">
                <a:cs typeface="B Nazanin" pitchFamily="2" charset="-78"/>
              </a:rPr>
              <a:t>همان طور که می دانید دو قطب های هم نام آهن ربا یکدیگر را دفع و قطب های ناهمنام یک دیگر را جذب می کنند. ما برای معلق کردن گوی نیاز داریم دو آهن ربا رو به روی هم یکدیگر را دفع کنند. یعنی دو قطب همنام به سمت هم باشند تا گوی بتواند بین این دو قرار بگیرد. اگر قطب ها ناهمنام را روبه روی هم قرار دهیم دو آهن ربا یکدیگر را جذب می کنند و دیگر نمی توانیم گوی را بین دو آهن ربا معلق نگه داریم.</a:t>
            </a:r>
            <a:endParaRPr lang="en-US" sz="1600" dirty="0" smtClean="0">
              <a:cs typeface="B Nazanin" pitchFamily="2" charset="-78"/>
            </a:endParaRPr>
          </a:p>
          <a:p>
            <a:pPr marL="0" lvl="0" indent="0" algn="l" rtl="0">
              <a:spcBef>
                <a:spcPts val="0"/>
              </a:spcBef>
              <a:spcAft>
                <a:spcPts val="1600"/>
              </a:spcAft>
              <a:buNone/>
            </a:pPr>
            <a:endParaRPr sz="1600" dirty="0"/>
          </a:p>
        </p:txBody>
      </p:sp>
      <p:grpSp>
        <p:nvGrpSpPr>
          <p:cNvPr id="171" name="Google Shape;171;p31"/>
          <p:cNvGrpSpPr/>
          <p:nvPr/>
        </p:nvGrpSpPr>
        <p:grpSpPr>
          <a:xfrm>
            <a:off x="3949966" y="1190103"/>
            <a:ext cx="7125699" cy="3200316"/>
            <a:chOff x="3750675" y="1190103"/>
            <a:chExt cx="7125699" cy="3200316"/>
          </a:xfrm>
        </p:grpSpPr>
        <p:sp>
          <p:nvSpPr>
            <p:cNvPr id="172" name="Google Shape;172;p31"/>
            <p:cNvSpPr/>
            <p:nvPr/>
          </p:nvSpPr>
          <p:spPr>
            <a:xfrm>
              <a:off x="4417350" y="4125419"/>
              <a:ext cx="6459024" cy="265000"/>
            </a:xfrm>
            <a:custGeom>
              <a:avLst/>
              <a:gdLst/>
              <a:ahLst/>
              <a:cxnLst/>
              <a:rect l="l" t="t" r="r" b="b"/>
              <a:pathLst>
                <a:path w="284038" h="10600" extrusionOk="0">
                  <a:moveTo>
                    <a:pt x="1" y="1"/>
                  </a:moveTo>
                  <a:lnTo>
                    <a:pt x="1" y="10600"/>
                  </a:lnTo>
                  <a:lnTo>
                    <a:pt x="284038" y="10600"/>
                  </a:lnTo>
                  <a:lnTo>
                    <a:pt x="2840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1"/>
            <p:cNvSpPr/>
            <p:nvPr/>
          </p:nvSpPr>
          <p:spPr>
            <a:xfrm>
              <a:off x="5814975" y="2149825"/>
              <a:ext cx="1124175" cy="839125"/>
            </a:xfrm>
            <a:custGeom>
              <a:avLst/>
              <a:gdLst/>
              <a:ahLst/>
              <a:cxnLst/>
              <a:rect l="l" t="t" r="r" b="b"/>
              <a:pathLst>
                <a:path w="44967" h="33565" fill="none" extrusionOk="0">
                  <a:moveTo>
                    <a:pt x="42879" y="17505"/>
                  </a:moveTo>
                  <a:lnTo>
                    <a:pt x="42879" y="7709"/>
                  </a:lnTo>
                  <a:cubicBezTo>
                    <a:pt x="42879" y="7709"/>
                    <a:pt x="44967" y="1178"/>
                    <a:pt x="36322" y="1178"/>
                  </a:cubicBezTo>
                  <a:lnTo>
                    <a:pt x="8351" y="1178"/>
                  </a:lnTo>
                  <a:cubicBezTo>
                    <a:pt x="8351" y="1178"/>
                    <a:pt x="1" y="0"/>
                    <a:pt x="1" y="6825"/>
                  </a:cubicBezTo>
                  <a:lnTo>
                    <a:pt x="1" y="33564"/>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1"/>
            <p:cNvSpPr/>
            <p:nvPr/>
          </p:nvSpPr>
          <p:spPr>
            <a:xfrm>
              <a:off x="8177725" y="2843725"/>
              <a:ext cx="716000" cy="258975"/>
            </a:xfrm>
            <a:custGeom>
              <a:avLst/>
              <a:gdLst/>
              <a:ahLst/>
              <a:cxnLst/>
              <a:rect l="l" t="t" r="r" b="b"/>
              <a:pathLst>
                <a:path w="28640" h="10359" fill="none" extrusionOk="0">
                  <a:moveTo>
                    <a:pt x="28398" y="9448"/>
                  </a:moveTo>
                  <a:lnTo>
                    <a:pt x="28398" y="3801"/>
                  </a:lnTo>
                  <a:cubicBezTo>
                    <a:pt x="28398" y="3801"/>
                    <a:pt x="28639" y="562"/>
                    <a:pt x="24758" y="562"/>
                  </a:cubicBezTo>
                  <a:lnTo>
                    <a:pt x="5193" y="562"/>
                  </a:lnTo>
                  <a:cubicBezTo>
                    <a:pt x="5193" y="562"/>
                    <a:pt x="0" y="0"/>
                    <a:pt x="0" y="5193"/>
                  </a:cubicBezTo>
                  <a:lnTo>
                    <a:pt x="0" y="10358"/>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p:nvPr/>
          </p:nvSpPr>
          <p:spPr>
            <a:xfrm>
              <a:off x="8502400" y="3013675"/>
              <a:ext cx="782100" cy="1108250"/>
            </a:xfrm>
            <a:custGeom>
              <a:avLst/>
              <a:gdLst/>
              <a:ahLst/>
              <a:cxnLst/>
              <a:rect l="l" t="t" r="r" b="b"/>
              <a:pathLst>
                <a:path w="31284" h="44330" extrusionOk="0">
                  <a:moveTo>
                    <a:pt x="9122" y="1"/>
                  </a:moveTo>
                  <a:lnTo>
                    <a:pt x="9122" y="1794"/>
                  </a:lnTo>
                  <a:lnTo>
                    <a:pt x="10915" y="1794"/>
                  </a:lnTo>
                  <a:lnTo>
                    <a:pt x="10995" y="13276"/>
                  </a:lnTo>
                  <a:cubicBezTo>
                    <a:pt x="10995" y="13276"/>
                    <a:pt x="4518" y="30915"/>
                    <a:pt x="2029" y="38035"/>
                  </a:cubicBezTo>
                  <a:cubicBezTo>
                    <a:pt x="1" y="43774"/>
                    <a:pt x="3868" y="44330"/>
                    <a:pt x="5444" y="44330"/>
                  </a:cubicBezTo>
                  <a:cubicBezTo>
                    <a:pt x="5824" y="44330"/>
                    <a:pt x="6070" y="44298"/>
                    <a:pt x="6070" y="44298"/>
                  </a:cubicBezTo>
                  <a:lnTo>
                    <a:pt x="24994" y="44298"/>
                  </a:lnTo>
                  <a:cubicBezTo>
                    <a:pt x="31283" y="44298"/>
                    <a:pt x="29062" y="37366"/>
                    <a:pt x="29062" y="37366"/>
                  </a:cubicBezTo>
                  <a:lnTo>
                    <a:pt x="21434" y="13464"/>
                  </a:lnTo>
                  <a:lnTo>
                    <a:pt x="21434" y="1794"/>
                  </a:lnTo>
                  <a:lnTo>
                    <a:pt x="23066" y="1794"/>
                  </a:lnTo>
                  <a:lnTo>
                    <a:pt x="230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1"/>
            <p:cNvSpPr/>
            <p:nvPr/>
          </p:nvSpPr>
          <p:spPr>
            <a:xfrm>
              <a:off x="7317875" y="1959125"/>
              <a:ext cx="585525" cy="632350"/>
            </a:xfrm>
            <a:custGeom>
              <a:avLst/>
              <a:gdLst/>
              <a:ahLst/>
              <a:cxnLst/>
              <a:rect l="l" t="t" r="r" b="b"/>
              <a:pathLst>
                <a:path w="23421" h="25294" extrusionOk="0">
                  <a:moveTo>
                    <a:pt x="23420" y="16889"/>
                  </a:moveTo>
                  <a:cubicBezTo>
                    <a:pt x="23420" y="14373"/>
                    <a:pt x="21627" y="12232"/>
                    <a:pt x="19164" y="11777"/>
                  </a:cubicBezTo>
                  <a:cubicBezTo>
                    <a:pt x="19272" y="11242"/>
                    <a:pt x="19325" y="10706"/>
                    <a:pt x="19325" y="10171"/>
                  </a:cubicBezTo>
                  <a:cubicBezTo>
                    <a:pt x="19325" y="6076"/>
                    <a:pt x="16675" y="2436"/>
                    <a:pt x="12767" y="1231"/>
                  </a:cubicBezTo>
                  <a:cubicBezTo>
                    <a:pt x="8886" y="0"/>
                    <a:pt x="4631" y="1472"/>
                    <a:pt x="2302" y="4845"/>
                  </a:cubicBezTo>
                  <a:cubicBezTo>
                    <a:pt x="0" y="8217"/>
                    <a:pt x="134" y="12687"/>
                    <a:pt x="2677" y="15899"/>
                  </a:cubicBezTo>
                  <a:cubicBezTo>
                    <a:pt x="5220" y="19111"/>
                    <a:pt x="9556" y="20288"/>
                    <a:pt x="13356" y="18816"/>
                  </a:cubicBezTo>
                  <a:cubicBezTo>
                    <a:pt x="14079" y="20636"/>
                    <a:pt x="15765" y="21868"/>
                    <a:pt x="17719" y="22055"/>
                  </a:cubicBezTo>
                  <a:cubicBezTo>
                    <a:pt x="17559" y="22376"/>
                    <a:pt x="17478" y="22724"/>
                    <a:pt x="17478" y="23072"/>
                  </a:cubicBezTo>
                  <a:cubicBezTo>
                    <a:pt x="17505" y="24303"/>
                    <a:pt x="18522" y="25294"/>
                    <a:pt x="19780" y="25294"/>
                  </a:cubicBezTo>
                  <a:cubicBezTo>
                    <a:pt x="21011" y="25294"/>
                    <a:pt x="22028" y="24303"/>
                    <a:pt x="22082" y="23072"/>
                  </a:cubicBezTo>
                  <a:cubicBezTo>
                    <a:pt x="22082" y="22323"/>
                    <a:pt x="21734" y="21600"/>
                    <a:pt x="21118" y="21198"/>
                  </a:cubicBezTo>
                  <a:cubicBezTo>
                    <a:pt x="22537" y="20235"/>
                    <a:pt x="23420" y="18602"/>
                    <a:pt x="23420" y="16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1"/>
            <p:cNvSpPr/>
            <p:nvPr/>
          </p:nvSpPr>
          <p:spPr>
            <a:xfrm>
              <a:off x="8943875" y="2263575"/>
              <a:ext cx="551400" cy="689225"/>
            </a:xfrm>
            <a:custGeom>
              <a:avLst/>
              <a:gdLst/>
              <a:ahLst/>
              <a:cxnLst/>
              <a:rect l="l" t="t" r="r" b="b"/>
              <a:pathLst>
                <a:path w="22056" h="27569" extrusionOk="0">
                  <a:moveTo>
                    <a:pt x="22056" y="7789"/>
                  </a:moveTo>
                  <a:cubicBezTo>
                    <a:pt x="22056" y="3426"/>
                    <a:pt x="18228" y="0"/>
                    <a:pt x="13892" y="536"/>
                  </a:cubicBezTo>
                  <a:cubicBezTo>
                    <a:pt x="9529" y="1071"/>
                    <a:pt x="6639" y="5300"/>
                    <a:pt x="7736" y="9556"/>
                  </a:cubicBezTo>
                  <a:cubicBezTo>
                    <a:pt x="4283" y="8699"/>
                    <a:pt x="857" y="11055"/>
                    <a:pt x="429" y="14588"/>
                  </a:cubicBezTo>
                  <a:cubicBezTo>
                    <a:pt x="1" y="18147"/>
                    <a:pt x="2758" y="21252"/>
                    <a:pt x="6317" y="21252"/>
                  </a:cubicBezTo>
                  <a:cubicBezTo>
                    <a:pt x="7308" y="21252"/>
                    <a:pt x="8271" y="21011"/>
                    <a:pt x="9128" y="20530"/>
                  </a:cubicBezTo>
                  <a:cubicBezTo>
                    <a:pt x="9369" y="22243"/>
                    <a:pt x="10734" y="23581"/>
                    <a:pt x="12447" y="23849"/>
                  </a:cubicBezTo>
                  <a:cubicBezTo>
                    <a:pt x="12152" y="24170"/>
                    <a:pt x="11992" y="24625"/>
                    <a:pt x="11992" y="25053"/>
                  </a:cubicBezTo>
                  <a:cubicBezTo>
                    <a:pt x="11992" y="26605"/>
                    <a:pt x="13651" y="27569"/>
                    <a:pt x="14990" y="26793"/>
                  </a:cubicBezTo>
                  <a:cubicBezTo>
                    <a:pt x="16301" y="26017"/>
                    <a:pt x="16301" y="24089"/>
                    <a:pt x="14936" y="23340"/>
                  </a:cubicBezTo>
                  <a:cubicBezTo>
                    <a:pt x="18389" y="21359"/>
                    <a:pt x="16970" y="16087"/>
                    <a:pt x="12982" y="16113"/>
                  </a:cubicBezTo>
                  <a:cubicBezTo>
                    <a:pt x="12714" y="16113"/>
                    <a:pt x="12447" y="16140"/>
                    <a:pt x="12206" y="16194"/>
                  </a:cubicBezTo>
                  <a:cubicBezTo>
                    <a:pt x="12233" y="15899"/>
                    <a:pt x="12259" y="15605"/>
                    <a:pt x="12259" y="15310"/>
                  </a:cubicBezTo>
                  <a:cubicBezTo>
                    <a:pt x="12259" y="15069"/>
                    <a:pt x="12259" y="14829"/>
                    <a:pt x="12206" y="14588"/>
                  </a:cubicBezTo>
                  <a:cubicBezTo>
                    <a:pt x="16970" y="16381"/>
                    <a:pt x="22029" y="12875"/>
                    <a:pt x="22056" y="77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p:nvPr/>
          </p:nvSpPr>
          <p:spPr>
            <a:xfrm>
              <a:off x="5361820" y="1190103"/>
              <a:ext cx="792275" cy="883275"/>
            </a:xfrm>
            <a:custGeom>
              <a:avLst/>
              <a:gdLst/>
              <a:ahLst/>
              <a:cxnLst/>
              <a:rect l="l" t="t" r="r" b="b"/>
              <a:pathLst>
                <a:path w="31691" h="35331" extrusionOk="0">
                  <a:moveTo>
                    <a:pt x="21520" y="27"/>
                  </a:moveTo>
                  <a:cubicBezTo>
                    <a:pt x="15578" y="0"/>
                    <a:pt x="11135" y="5487"/>
                    <a:pt x="12419" y="11295"/>
                  </a:cubicBezTo>
                  <a:cubicBezTo>
                    <a:pt x="8003" y="9770"/>
                    <a:pt x="3212" y="12072"/>
                    <a:pt x="1606" y="16461"/>
                  </a:cubicBezTo>
                  <a:cubicBezTo>
                    <a:pt x="0" y="20824"/>
                    <a:pt x="2222" y="25695"/>
                    <a:pt x="6558" y="27381"/>
                  </a:cubicBezTo>
                  <a:cubicBezTo>
                    <a:pt x="5139" y="29496"/>
                    <a:pt x="5942" y="32387"/>
                    <a:pt x="8244" y="33484"/>
                  </a:cubicBezTo>
                  <a:cubicBezTo>
                    <a:pt x="8351" y="35090"/>
                    <a:pt x="10626" y="35331"/>
                    <a:pt x="11081" y="33778"/>
                  </a:cubicBezTo>
                  <a:cubicBezTo>
                    <a:pt x="12982" y="33323"/>
                    <a:pt x="14320" y="31637"/>
                    <a:pt x="14320" y="29683"/>
                  </a:cubicBezTo>
                  <a:cubicBezTo>
                    <a:pt x="14320" y="28747"/>
                    <a:pt x="13999" y="27837"/>
                    <a:pt x="13437" y="27114"/>
                  </a:cubicBezTo>
                  <a:cubicBezTo>
                    <a:pt x="16381" y="25695"/>
                    <a:pt x="18281" y="22697"/>
                    <a:pt x="18281" y="19405"/>
                  </a:cubicBezTo>
                  <a:cubicBezTo>
                    <a:pt x="18281" y="18950"/>
                    <a:pt x="18228" y="18469"/>
                    <a:pt x="18147" y="17987"/>
                  </a:cubicBezTo>
                  <a:cubicBezTo>
                    <a:pt x="23554" y="20074"/>
                    <a:pt x="29549" y="16729"/>
                    <a:pt x="30620" y="11028"/>
                  </a:cubicBezTo>
                  <a:cubicBezTo>
                    <a:pt x="31691" y="5327"/>
                    <a:pt x="27328" y="54"/>
                    <a:pt x="21520"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1"/>
            <p:cNvSpPr/>
            <p:nvPr/>
          </p:nvSpPr>
          <p:spPr>
            <a:xfrm>
              <a:off x="8510275" y="3320800"/>
              <a:ext cx="113775" cy="60925"/>
            </a:xfrm>
            <a:custGeom>
              <a:avLst/>
              <a:gdLst/>
              <a:ahLst/>
              <a:cxnLst/>
              <a:rect l="l" t="t" r="r" b="b"/>
              <a:pathLst>
                <a:path w="4551" h="2437" extrusionOk="0">
                  <a:moveTo>
                    <a:pt x="1186" y="0"/>
                  </a:moveTo>
                  <a:cubicBezTo>
                    <a:pt x="537" y="0"/>
                    <a:pt x="1" y="552"/>
                    <a:pt x="1" y="1206"/>
                  </a:cubicBezTo>
                  <a:cubicBezTo>
                    <a:pt x="1" y="1901"/>
                    <a:pt x="563" y="2437"/>
                    <a:pt x="1232" y="2437"/>
                  </a:cubicBezTo>
                  <a:lnTo>
                    <a:pt x="3320" y="2437"/>
                  </a:lnTo>
                  <a:cubicBezTo>
                    <a:pt x="3989" y="2437"/>
                    <a:pt x="4551" y="1901"/>
                    <a:pt x="4551" y="1206"/>
                  </a:cubicBezTo>
                  <a:cubicBezTo>
                    <a:pt x="4551" y="552"/>
                    <a:pt x="4014" y="0"/>
                    <a:pt x="3365" y="0"/>
                  </a:cubicBezTo>
                  <a:cubicBezTo>
                    <a:pt x="3350" y="0"/>
                    <a:pt x="3335" y="0"/>
                    <a:pt x="3320" y="1"/>
                  </a:cubicBezTo>
                  <a:lnTo>
                    <a:pt x="1232" y="1"/>
                  </a:lnTo>
                  <a:cubicBezTo>
                    <a:pt x="1216" y="0"/>
                    <a:pt x="1201" y="0"/>
                    <a:pt x="1186" y="0"/>
                  </a:cubicBez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1"/>
            <p:cNvSpPr/>
            <p:nvPr/>
          </p:nvSpPr>
          <p:spPr>
            <a:xfrm>
              <a:off x="6984963" y="3341663"/>
              <a:ext cx="823075" cy="792225"/>
            </a:xfrm>
            <a:custGeom>
              <a:avLst/>
              <a:gdLst/>
              <a:ahLst/>
              <a:cxnLst/>
              <a:rect l="l" t="t" r="r" b="b"/>
              <a:pathLst>
                <a:path w="32923" h="31689" extrusionOk="0">
                  <a:moveTo>
                    <a:pt x="16462" y="1"/>
                  </a:moveTo>
                  <a:cubicBezTo>
                    <a:pt x="7468" y="1"/>
                    <a:pt x="135" y="7228"/>
                    <a:pt x="1" y="16221"/>
                  </a:cubicBezTo>
                  <a:cubicBezTo>
                    <a:pt x="1" y="22645"/>
                    <a:pt x="4337" y="27971"/>
                    <a:pt x="9315" y="31343"/>
                  </a:cubicBezTo>
                  <a:cubicBezTo>
                    <a:pt x="9577" y="31509"/>
                    <a:pt x="12928" y="31688"/>
                    <a:pt x="16409" y="31688"/>
                  </a:cubicBezTo>
                  <a:cubicBezTo>
                    <a:pt x="19686" y="31688"/>
                    <a:pt x="23078" y="31529"/>
                    <a:pt x="24117" y="31049"/>
                  </a:cubicBezTo>
                  <a:cubicBezTo>
                    <a:pt x="29657" y="28399"/>
                    <a:pt x="32923" y="22752"/>
                    <a:pt x="32923" y="16221"/>
                  </a:cubicBezTo>
                  <a:cubicBezTo>
                    <a:pt x="32789" y="7228"/>
                    <a:pt x="25455" y="1"/>
                    <a:pt x="16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p:nvPr/>
          </p:nvSpPr>
          <p:spPr>
            <a:xfrm>
              <a:off x="7238900" y="2687800"/>
              <a:ext cx="263675" cy="713325"/>
            </a:xfrm>
            <a:custGeom>
              <a:avLst/>
              <a:gdLst/>
              <a:ahLst/>
              <a:cxnLst/>
              <a:rect l="l" t="t" r="r" b="b"/>
              <a:pathLst>
                <a:path w="10547" h="28533" extrusionOk="0">
                  <a:moveTo>
                    <a:pt x="1" y="1"/>
                  </a:moveTo>
                  <a:lnTo>
                    <a:pt x="1" y="28533"/>
                  </a:lnTo>
                  <a:lnTo>
                    <a:pt x="10547" y="28533"/>
                  </a:lnTo>
                  <a:lnTo>
                    <a:pt x="10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1"/>
            <p:cNvSpPr/>
            <p:nvPr/>
          </p:nvSpPr>
          <p:spPr>
            <a:xfrm>
              <a:off x="7198750" y="2620900"/>
              <a:ext cx="343975" cy="74300"/>
            </a:xfrm>
            <a:custGeom>
              <a:avLst/>
              <a:gdLst/>
              <a:ahLst/>
              <a:cxnLst/>
              <a:rect l="l" t="t" r="r" b="b"/>
              <a:pathLst>
                <a:path w="13759" h="2972" extrusionOk="0">
                  <a:moveTo>
                    <a:pt x="1473" y="0"/>
                  </a:moveTo>
                  <a:cubicBezTo>
                    <a:pt x="670" y="0"/>
                    <a:pt x="1" y="669"/>
                    <a:pt x="1" y="1499"/>
                  </a:cubicBezTo>
                  <a:cubicBezTo>
                    <a:pt x="1" y="2302"/>
                    <a:pt x="670" y="2971"/>
                    <a:pt x="1473" y="2971"/>
                  </a:cubicBezTo>
                  <a:lnTo>
                    <a:pt x="12286" y="2971"/>
                  </a:lnTo>
                  <a:cubicBezTo>
                    <a:pt x="13089" y="2971"/>
                    <a:pt x="13758" y="2302"/>
                    <a:pt x="13758" y="1499"/>
                  </a:cubicBezTo>
                  <a:cubicBezTo>
                    <a:pt x="13758" y="669"/>
                    <a:pt x="13089" y="0"/>
                    <a:pt x="12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1"/>
            <p:cNvSpPr/>
            <p:nvPr/>
          </p:nvSpPr>
          <p:spPr>
            <a:xfrm>
              <a:off x="8357050" y="3352900"/>
              <a:ext cx="420900" cy="769750"/>
            </a:xfrm>
            <a:custGeom>
              <a:avLst/>
              <a:gdLst/>
              <a:ahLst/>
              <a:cxnLst/>
              <a:rect l="l" t="t" r="r" b="b"/>
              <a:pathLst>
                <a:path w="16836" h="30790" extrusionOk="0">
                  <a:moveTo>
                    <a:pt x="5598" y="1"/>
                  </a:moveTo>
                  <a:cubicBezTo>
                    <a:pt x="4602" y="1"/>
                    <a:pt x="4594" y="1530"/>
                    <a:pt x="5574" y="1530"/>
                  </a:cubicBezTo>
                  <a:cubicBezTo>
                    <a:pt x="5598" y="1530"/>
                    <a:pt x="5623" y="1529"/>
                    <a:pt x="5648" y="1527"/>
                  </a:cubicBezTo>
                  <a:lnTo>
                    <a:pt x="5701" y="1527"/>
                  </a:lnTo>
                  <a:lnTo>
                    <a:pt x="5701" y="14884"/>
                  </a:lnTo>
                  <a:cubicBezTo>
                    <a:pt x="2302" y="16034"/>
                    <a:pt x="0" y="19246"/>
                    <a:pt x="0" y="22860"/>
                  </a:cubicBezTo>
                  <a:cubicBezTo>
                    <a:pt x="0" y="26125"/>
                    <a:pt x="2195" y="28882"/>
                    <a:pt x="4765" y="30595"/>
                  </a:cubicBezTo>
                  <a:cubicBezTo>
                    <a:pt x="4890" y="30692"/>
                    <a:pt x="6629" y="30789"/>
                    <a:pt x="8427" y="30789"/>
                  </a:cubicBezTo>
                  <a:cubicBezTo>
                    <a:pt x="10094" y="30789"/>
                    <a:pt x="11811" y="30706"/>
                    <a:pt x="12339" y="30461"/>
                  </a:cubicBezTo>
                  <a:cubicBezTo>
                    <a:pt x="15176" y="29096"/>
                    <a:pt x="16836" y="26205"/>
                    <a:pt x="16836" y="22860"/>
                  </a:cubicBezTo>
                  <a:cubicBezTo>
                    <a:pt x="16836" y="19246"/>
                    <a:pt x="14534" y="16034"/>
                    <a:pt x="11135" y="14884"/>
                  </a:cubicBezTo>
                  <a:lnTo>
                    <a:pt x="11135" y="1527"/>
                  </a:lnTo>
                  <a:lnTo>
                    <a:pt x="11188" y="1527"/>
                  </a:lnTo>
                  <a:cubicBezTo>
                    <a:pt x="11214" y="1529"/>
                    <a:pt x="11238" y="1530"/>
                    <a:pt x="11262" y="1530"/>
                  </a:cubicBezTo>
                  <a:cubicBezTo>
                    <a:pt x="12242" y="1530"/>
                    <a:pt x="12234" y="1"/>
                    <a:pt x="11239" y="1"/>
                  </a:cubicBezTo>
                  <a:cubicBezTo>
                    <a:pt x="11222" y="1"/>
                    <a:pt x="11205" y="1"/>
                    <a:pt x="11188" y="2"/>
                  </a:cubicBezTo>
                  <a:lnTo>
                    <a:pt x="5648" y="2"/>
                  </a:lnTo>
                  <a:cubicBezTo>
                    <a:pt x="5631" y="1"/>
                    <a:pt x="5614" y="1"/>
                    <a:pt x="5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1"/>
            <p:cNvSpPr/>
            <p:nvPr/>
          </p:nvSpPr>
          <p:spPr>
            <a:xfrm>
              <a:off x="5398100" y="3508850"/>
              <a:ext cx="471775" cy="608925"/>
            </a:xfrm>
            <a:custGeom>
              <a:avLst/>
              <a:gdLst/>
              <a:ahLst/>
              <a:cxnLst/>
              <a:rect l="l" t="t" r="r" b="b"/>
              <a:pathLst>
                <a:path w="18871" h="24357" extrusionOk="0">
                  <a:moveTo>
                    <a:pt x="1" y="0"/>
                  </a:moveTo>
                  <a:lnTo>
                    <a:pt x="1" y="24357"/>
                  </a:lnTo>
                  <a:lnTo>
                    <a:pt x="18870" y="24357"/>
                  </a:lnTo>
                  <a:lnTo>
                    <a:pt x="18870" y="0"/>
                  </a:ln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p:nvPr/>
          </p:nvSpPr>
          <p:spPr>
            <a:xfrm>
              <a:off x="6363675" y="3320825"/>
              <a:ext cx="503875" cy="794275"/>
            </a:xfrm>
            <a:custGeom>
              <a:avLst/>
              <a:gdLst/>
              <a:ahLst/>
              <a:cxnLst/>
              <a:rect l="l" t="t" r="r" b="b"/>
              <a:pathLst>
                <a:path w="20155" h="31771" extrusionOk="0">
                  <a:moveTo>
                    <a:pt x="2383" y="0"/>
                  </a:moveTo>
                  <a:cubicBezTo>
                    <a:pt x="1071" y="0"/>
                    <a:pt x="0" y="1044"/>
                    <a:pt x="0" y="2355"/>
                  </a:cubicBezTo>
                  <a:lnTo>
                    <a:pt x="0" y="29389"/>
                  </a:lnTo>
                  <a:cubicBezTo>
                    <a:pt x="0" y="30700"/>
                    <a:pt x="1071" y="31771"/>
                    <a:pt x="2383" y="31771"/>
                  </a:cubicBezTo>
                  <a:lnTo>
                    <a:pt x="17746" y="31771"/>
                  </a:lnTo>
                  <a:cubicBezTo>
                    <a:pt x="19058" y="31771"/>
                    <a:pt x="20128" y="30700"/>
                    <a:pt x="20128" y="29389"/>
                  </a:cubicBezTo>
                  <a:lnTo>
                    <a:pt x="20155" y="2382"/>
                  </a:lnTo>
                  <a:cubicBezTo>
                    <a:pt x="20155" y="1071"/>
                    <a:pt x="19084" y="0"/>
                    <a:pt x="17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1"/>
            <p:cNvSpPr/>
            <p:nvPr/>
          </p:nvSpPr>
          <p:spPr>
            <a:xfrm>
              <a:off x="5805025" y="3390400"/>
              <a:ext cx="518525" cy="731250"/>
            </a:xfrm>
            <a:custGeom>
              <a:avLst/>
              <a:gdLst/>
              <a:ahLst/>
              <a:cxnLst/>
              <a:rect l="l" t="t" r="r" b="b"/>
              <a:pathLst>
                <a:path w="20741" h="29250" extrusionOk="0">
                  <a:moveTo>
                    <a:pt x="7331" y="1"/>
                  </a:moveTo>
                  <a:cubicBezTo>
                    <a:pt x="5886" y="27"/>
                    <a:pt x="5805" y="2142"/>
                    <a:pt x="7251" y="2276"/>
                  </a:cubicBezTo>
                  <a:lnTo>
                    <a:pt x="7304" y="8673"/>
                  </a:lnTo>
                  <a:cubicBezTo>
                    <a:pt x="7304" y="8673"/>
                    <a:pt x="3022" y="20369"/>
                    <a:pt x="1362" y="25080"/>
                  </a:cubicBezTo>
                  <a:cubicBezTo>
                    <a:pt x="1" y="28883"/>
                    <a:pt x="2582" y="29250"/>
                    <a:pt x="3627" y="29250"/>
                  </a:cubicBezTo>
                  <a:cubicBezTo>
                    <a:pt x="3877" y="29250"/>
                    <a:pt x="4039" y="29229"/>
                    <a:pt x="4039" y="29229"/>
                  </a:cubicBezTo>
                  <a:lnTo>
                    <a:pt x="16565" y="29229"/>
                  </a:lnTo>
                  <a:cubicBezTo>
                    <a:pt x="20740" y="29229"/>
                    <a:pt x="19268" y="24652"/>
                    <a:pt x="19268" y="24652"/>
                  </a:cubicBezTo>
                  <a:lnTo>
                    <a:pt x="14210" y="8807"/>
                  </a:lnTo>
                  <a:lnTo>
                    <a:pt x="14210" y="2276"/>
                  </a:lnTo>
                  <a:cubicBezTo>
                    <a:pt x="15601" y="2062"/>
                    <a:pt x="15468" y="27"/>
                    <a:pt x="1404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p:nvPr/>
          </p:nvSpPr>
          <p:spPr>
            <a:xfrm>
              <a:off x="6084975" y="3371000"/>
              <a:ext cx="532325" cy="751375"/>
            </a:xfrm>
            <a:custGeom>
              <a:avLst/>
              <a:gdLst/>
              <a:ahLst/>
              <a:cxnLst/>
              <a:rect l="l" t="t" r="r" b="b"/>
              <a:pathLst>
                <a:path w="21293" h="30055" extrusionOk="0">
                  <a:moveTo>
                    <a:pt x="7508" y="1"/>
                  </a:moveTo>
                  <a:cubicBezTo>
                    <a:pt x="6090" y="81"/>
                    <a:pt x="6009" y="2142"/>
                    <a:pt x="7401" y="2356"/>
                  </a:cubicBezTo>
                  <a:lnTo>
                    <a:pt x="7482" y="8913"/>
                  </a:lnTo>
                  <a:cubicBezTo>
                    <a:pt x="7482" y="8913"/>
                    <a:pt x="3092" y="20904"/>
                    <a:pt x="1379" y="25776"/>
                  </a:cubicBezTo>
                  <a:cubicBezTo>
                    <a:pt x="1" y="29673"/>
                    <a:pt x="2624" y="30054"/>
                    <a:pt x="3703" y="30054"/>
                  </a:cubicBezTo>
                  <a:cubicBezTo>
                    <a:pt x="3965" y="30054"/>
                    <a:pt x="4136" y="30032"/>
                    <a:pt x="4136" y="30032"/>
                  </a:cubicBezTo>
                  <a:lnTo>
                    <a:pt x="17010" y="30032"/>
                  </a:lnTo>
                  <a:cubicBezTo>
                    <a:pt x="21293" y="30005"/>
                    <a:pt x="19767" y="25294"/>
                    <a:pt x="19767" y="25294"/>
                  </a:cubicBezTo>
                  <a:lnTo>
                    <a:pt x="14574" y="9047"/>
                  </a:lnTo>
                  <a:lnTo>
                    <a:pt x="14574" y="2356"/>
                  </a:lnTo>
                  <a:cubicBezTo>
                    <a:pt x="16020" y="2115"/>
                    <a:pt x="15859" y="27"/>
                    <a:pt x="14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p:nvPr/>
          </p:nvSpPr>
          <p:spPr>
            <a:xfrm>
              <a:off x="6170300" y="3677475"/>
              <a:ext cx="380100" cy="414875"/>
            </a:xfrm>
            <a:custGeom>
              <a:avLst/>
              <a:gdLst/>
              <a:ahLst/>
              <a:cxnLst/>
              <a:rect l="l" t="t" r="r" b="b"/>
              <a:pathLst>
                <a:path w="15204" h="16595" extrusionOk="0">
                  <a:moveTo>
                    <a:pt x="5273" y="0"/>
                  </a:moveTo>
                  <a:lnTo>
                    <a:pt x="2275" y="9422"/>
                  </a:lnTo>
                  <a:lnTo>
                    <a:pt x="803" y="14025"/>
                  </a:lnTo>
                  <a:cubicBezTo>
                    <a:pt x="803" y="14025"/>
                    <a:pt x="0" y="16595"/>
                    <a:pt x="2570" y="16595"/>
                  </a:cubicBezTo>
                  <a:lnTo>
                    <a:pt x="13410" y="16595"/>
                  </a:lnTo>
                  <a:cubicBezTo>
                    <a:pt x="13410" y="16595"/>
                    <a:pt x="15203" y="16515"/>
                    <a:pt x="14480" y="13758"/>
                  </a:cubicBezTo>
                  <a:cubicBezTo>
                    <a:pt x="14239" y="12901"/>
                    <a:pt x="13731" y="11269"/>
                    <a:pt x="13142" y="9422"/>
                  </a:cubicBezTo>
                  <a:cubicBezTo>
                    <a:pt x="11804" y="5273"/>
                    <a:pt x="10011" y="54"/>
                    <a:pt x="10011" y="54"/>
                  </a:cubicBezTo>
                  <a:lnTo>
                    <a:pt x="5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p:nvPr/>
          </p:nvSpPr>
          <p:spPr>
            <a:xfrm>
              <a:off x="5819825" y="3204375"/>
              <a:ext cx="649600" cy="918125"/>
            </a:xfrm>
            <a:custGeom>
              <a:avLst/>
              <a:gdLst/>
              <a:ahLst/>
              <a:cxnLst/>
              <a:rect l="l" t="t" r="r" b="b"/>
              <a:pathLst>
                <a:path w="25984" h="36725" extrusionOk="0">
                  <a:moveTo>
                    <a:pt x="9175" y="1"/>
                  </a:moveTo>
                  <a:cubicBezTo>
                    <a:pt x="7355" y="28"/>
                    <a:pt x="7247" y="2704"/>
                    <a:pt x="9068" y="2865"/>
                  </a:cubicBezTo>
                  <a:lnTo>
                    <a:pt x="9121" y="10894"/>
                  </a:lnTo>
                  <a:cubicBezTo>
                    <a:pt x="9121" y="10894"/>
                    <a:pt x="3768" y="25562"/>
                    <a:pt x="1680" y="31477"/>
                  </a:cubicBezTo>
                  <a:cubicBezTo>
                    <a:pt x="1" y="36257"/>
                    <a:pt x="3205" y="36724"/>
                    <a:pt x="4523" y="36724"/>
                  </a:cubicBezTo>
                  <a:cubicBezTo>
                    <a:pt x="4844" y="36724"/>
                    <a:pt x="5053" y="36697"/>
                    <a:pt x="5053" y="36697"/>
                  </a:cubicBezTo>
                  <a:lnTo>
                    <a:pt x="20764" y="36697"/>
                  </a:lnTo>
                  <a:cubicBezTo>
                    <a:pt x="25983" y="36670"/>
                    <a:pt x="24137" y="30915"/>
                    <a:pt x="24137" y="30915"/>
                  </a:cubicBezTo>
                  <a:lnTo>
                    <a:pt x="17793" y="11055"/>
                  </a:lnTo>
                  <a:lnTo>
                    <a:pt x="17793" y="2865"/>
                  </a:lnTo>
                  <a:cubicBezTo>
                    <a:pt x="19560" y="2624"/>
                    <a:pt x="19399" y="1"/>
                    <a:pt x="1760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5924050" y="3579100"/>
              <a:ext cx="463725" cy="505900"/>
            </a:xfrm>
            <a:custGeom>
              <a:avLst/>
              <a:gdLst/>
              <a:ahLst/>
              <a:cxnLst/>
              <a:rect l="l" t="t" r="r" b="b"/>
              <a:pathLst>
                <a:path w="18549" h="20236" extrusionOk="0">
                  <a:moveTo>
                    <a:pt x="6424" y="1"/>
                  </a:moveTo>
                  <a:lnTo>
                    <a:pt x="2784" y="11483"/>
                  </a:lnTo>
                  <a:lnTo>
                    <a:pt x="964" y="17131"/>
                  </a:lnTo>
                  <a:cubicBezTo>
                    <a:pt x="964" y="17131"/>
                    <a:pt x="0" y="20235"/>
                    <a:pt x="3132" y="20235"/>
                  </a:cubicBezTo>
                  <a:lnTo>
                    <a:pt x="16381" y="20235"/>
                  </a:lnTo>
                  <a:cubicBezTo>
                    <a:pt x="16381" y="20235"/>
                    <a:pt x="18549" y="20155"/>
                    <a:pt x="17666" y="16809"/>
                  </a:cubicBezTo>
                  <a:cubicBezTo>
                    <a:pt x="17398" y="15766"/>
                    <a:pt x="16756" y="13758"/>
                    <a:pt x="16033" y="11483"/>
                  </a:cubicBezTo>
                  <a:cubicBezTo>
                    <a:pt x="14374" y="6424"/>
                    <a:pt x="12206" y="81"/>
                    <a:pt x="12206" y="81"/>
                  </a:cubicBezTo>
                  <a:lnTo>
                    <a:pt x="6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8090725" y="3085950"/>
              <a:ext cx="169325" cy="52225"/>
            </a:xfrm>
            <a:custGeom>
              <a:avLst/>
              <a:gdLst/>
              <a:ahLst/>
              <a:cxnLst/>
              <a:rect l="l" t="t" r="r" b="b"/>
              <a:pathLst>
                <a:path w="6773" h="2089" extrusionOk="0">
                  <a:moveTo>
                    <a:pt x="1" y="0"/>
                  </a:moveTo>
                  <a:lnTo>
                    <a:pt x="1" y="803"/>
                  </a:lnTo>
                  <a:lnTo>
                    <a:pt x="1232" y="803"/>
                  </a:lnTo>
                  <a:lnTo>
                    <a:pt x="1232" y="2088"/>
                  </a:lnTo>
                  <a:lnTo>
                    <a:pt x="5541" y="2088"/>
                  </a:lnTo>
                  <a:lnTo>
                    <a:pt x="5541" y="803"/>
                  </a:lnTo>
                  <a:lnTo>
                    <a:pt x="6772" y="803"/>
                  </a:lnTo>
                  <a:lnTo>
                    <a:pt x="67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p:nvPr/>
          </p:nvSpPr>
          <p:spPr>
            <a:xfrm>
              <a:off x="5068875" y="3234500"/>
              <a:ext cx="773550" cy="881275"/>
            </a:xfrm>
            <a:custGeom>
              <a:avLst/>
              <a:gdLst/>
              <a:ahLst/>
              <a:cxnLst/>
              <a:rect l="l" t="t" r="r" b="b"/>
              <a:pathLst>
                <a:path w="30942" h="35251" extrusionOk="0">
                  <a:moveTo>
                    <a:pt x="1" y="0"/>
                  </a:moveTo>
                  <a:cubicBezTo>
                    <a:pt x="1232" y="803"/>
                    <a:pt x="4203" y="3105"/>
                    <a:pt x="4203" y="6879"/>
                  </a:cubicBezTo>
                  <a:lnTo>
                    <a:pt x="4203" y="35251"/>
                  </a:lnTo>
                  <a:lnTo>
                    <a:pt x="28265" y="35251"/>
                  </a:lnTo>
                  <a:lnTo>
                    <a:pt x="28265" y="6745"/>
                  </a:lnTo>
                  <a:cubicBezTo>
                    <a:pt x="28265" y="6719"/>
                    <a:pt x="27891" y="2650"/>
                    <a:pt x="30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1"/>
            <p:cNvSpPr/>
            <p:nvPr/>
          </p:nvSpPr>
          <p:spPr>
            <a:xfrm>
              <a:off x="6735725" y="3041125"/>
              <a:ext cx="52200" cy="168625"/>
            </a:xfrm>
            <a:custGeom>
              <a:avLst/>
              <a:gdLst/>
              <a:ahLst/>
              <a:cxnLst/>
              <a:rect l="l" t="t" r="r" b="b"/>
              <a:pathLst>
                <a:path w="2088" h="6745" extrusionOk="0">
                  <a:moveTo>
                    <a:pt x="0" y="0"/>
                  </a:moveTo>
                  <a:lnTo>
                    <a:pt x="0" y="6745"/>
                  </a:lnTo>
                  <a:lnTo>
                    <a:pt x="830" y="6745"/>
                  </a:lnTo>
                  <a:lnTo>
                    <a:pt x="830" y="5541"/>
                  </a:lnTo>
                  <a:lnTo>
                    <a:pt x="2088" y="5541"/>
                  </a:lnTo>
                  <a:lnTo>
                    <a:pt x="2088" y="1231"/>
                  </a:lnTo>
                  <a:lnTo>
                    <a:pt x="830" y="1231"/>
                  </a:lnTo>
                  <a:lnTo>
                    <a:pt x="830" y="0"/>
                  </a:ln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6515575" y="2675775"/>
              <a:ext cx="735400" cy="1454725"/>
            </a:xfrm>
            <a:custGeom>
              <a:avLst/>
              <a:gdLst/>
              <a:ahLst/>
              <a:cxnLst/>
              <a:rect l="l" t="t" r="r" b="b"/>
              <a:pathLst>
                <a:path w="29416" h="58189" extrusionOk="0">
                  <a:moveTo>
                    <a:pt x="19432" y="30111"/>
                  </a:moveTo>
                  <a:lnTo>
                    <a:pt x="19432" y="0"/>
                  </a:lnTo>
                  <a:lnTo>
                    <a:pt x="9984" y="0"/>
                  </a:lnTo>
                  <a:lnTo>
                    <a:pt x="9984" y="30111"/>
                  </a:lnTo>
                  <a:cubicBezTo>
                    <a:pt x="4015" y="32119"/>
                    <a:pt x="0" y="37713"/>
                    <a:pt x="0" y="44003"/>
                  </a:cubicBezTo>
                  <a:cubicBezTo>
                    <a:pt x="0" y="49757"/>
                    <a:pt x="3854" y="54548"/>
                    <a:pt x="8324" y="57546"/>
                  </a:cubicBezTo>
                  <a:cubicBezTo>
                    <a:pt x="8753" y="57841"/>
                    <a:pt x="19646" y="58189"/>
                    <a:pt x="21547" y="57305"/>
                  </a:cubicBezTo>
                  <a:cubicBezTo>
                    <a:pt x="26525" y="54923"/>
                    <a:pt x="29416" y="49864"/>
                    <a:pt x="29416" y="44003"/>
                  </a:cubicBezTo>
                  <a:cubicBezTo>
                    <a:pt x="29416" y="37713"/>
                    <a:pt x="25401" y="32119"/>
                    <a:pt x="19432" y="30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6765150" y="2566700"/>
              <a:ext cx="236250" cy="101050"/>
            </a:xfrm>
            <a:custGeom>
              <a:avLst/>
              <a:gdLst/>
              <a:ahLst/>
              <a:cxnLst/>
              <a:rect l="l" t="t" r="r" b="b"/>
              <a:pathLst>
                <a:path w="9450" h="4042" extrusionOk="0">
                  <a:moveTo>
                    <a:pt x="1" y="0"/>
                  </a:moveTo>
                  <a:lnTo>
                    <a:pt x="1" y="4042"/>
                  </a:lnTo>
                  <a:lnTo>
                    <a:pt x="9449" y="4042"/>
                  </a:lnTo>
                  <a:lnTo>
                    <a:pt x="94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6570429" y="3792550"/>
              <a:ext cx="640375" cy="289775"/>
            </a:xfrm>
            <a:custGeom>
              <a:avLst/>
              <a:gdLst/>
              <a:ahLst/>
              <a:cxnLst/>
              <a:rect l="l" t="t" r="r" b="b"/>
              <a:pathLst>
                <a:path w="25615" h="11591" extrusionOk="0">
                  <a:moveTo>
                    <a:pt x="0" y="1"/>
                  </a:moveTo>
                  <a:cubicBezTo>
                    <a:pt x="0" y="6398"/>
                    <a:pt x="5728" y="11590"/>
                    <a:pt x="12794" y="11590"/>
                  </a:cubicBezTo>
                  <a:cubicBezTo>
                    <a:pt x="19860" y="11590"/>
                    <a:pt x="25615" y="6398"/>
                    <a:pt x="25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4891164" y="3471375"/>
              <a:ext cx="659800" cy="653100"/>
            </a:xfrm>
            <a:custGeom>
              <a:avLst/>
              <a:gdLst/>
              <a:ahLst/>
              <a:cxnLst/>
              <a:rect l="l" t="t" r="r" b="b"/>
              <a:pathLst>
                <a:path w="26392" h="26124" extrusionOk="0">
                  <a:moveTo>
                    <a:pt x="1" y="0"/>
                  </a:moveTo>
                  <a:lnTo>
                    <a:pt x="1" y="23768"/>
                  </a:lnTo>
                  <a:cubicBezTo>
                    <a:pt x="1" y="25080"/>
                    <a:pt x="1045" y="26124"/>
                    <a:pt x="2383" y="26124"/>
                  </a:cubicBezTo>
                  <a:lnTo>
                    <a:pt x="20129" y="26124"/>
                  </a:lnTo>
                  <a:cubicBezTo>
                    <a:pt x="21440" y="26124"/>
                    <a:pt x="22511" y="25080"/>
                    <a:pt x="22511" y="23768"/>
                  </a:cubicBezTo>
                  <a:lnTo>
                    <a:pt x="22511" y="4470"/>
                  </a:lnTo>
                  <a:lnTo>
                    <a:pt x="263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4934400" y="3746400"/>
              <a:ext cx="479125" cy="331900"/>
            </a:xfrm>
            <a:custGeom>
              <a:avLst/>
              <a:gdLst/>
              <a:ahLst/>
              <a:cxnLst/>
              <a:rect l="l" t="t" r="r" b="b"/>
              <a:pathLst>
                <a:path w="19165" h="13276" extrusionOk="0">
                  <a:moveTo>
                    <a:pt x="0" y="0"/>
                  </a:moveTo>
                  <a:lnTo>
                    <a:pt x="0" y="10894"/>
                  </a:lnTo>
                  <a:cubicBezTo>
                    <a:pt x="0" y="12205"/>
                    <a:pt x="1071" y="13276"/>
                    <a:pt x="2382" y="13276"/>
                  </a:cubicBezTo>
                  <a:lnTo>
                    <a:pt x="16782" y="13276"/>
                  </a:lnTo>
                  <a:cubicBezTo>
                    <a:pt x="18094" y="13276"/>
                    <a:pt x="19137" y="12205"/>
                    <a:pt x="19164" y="10894"/>
                  </a:cubicBezTo>
                  <a:lnTo>
                    <a:pt x="19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7849175" y="3148625"/>
              <a:ext cx="651100" cy="973950"/>
            </a:xfrm>
            <a:custGeom>
              <a:avLst/>
              <a:gdLst/>
              <a:ahLst/>
              <a:cxnLst/>
              <a:rect l="l" t="t" r="r" b="b"/>
              <a:pathLst>
                <a:path w="26044" h="38958" extrusionOk="0">
                  <a:moveTo>
                    <a:pt x="8583" y="0"/>
                  </a:moveTo>
                  <a:cubicBezTo>
                    <a:pt x="7062" y="0"/>
                    <a:pt x="7069" y="2372"/>
                    <a:pt x="8606" y="2372"/>
                  </a:cubicBezTo>
                  <a:cubicBezTo>
                    <a:pt x="8654" y="2372"/>
                    <a:pt x="8702" y="2369"/>
                    <a:pt x="8753" y="2365"/>
                  </a:cubicBezTo>
                  <a:lnTo>
                    <a:pt x="8833" y="2365"/>
                  </a:lnTo>
                  <a:lnTo>
                    <a:pt x="8833" y="14382"/>
                  </a:lnTo>
                  <a:cubicBezTo>
                    <a:pt x="3560" y="16149"/>
                    <a:pt x="0" y="21101"/>
                    <a:pt x="0" y="26695"/>
                  </a:cubicBezTo>
                  <a:cubicBezTo>
                    <a:pt x="0" y="31780"/>
                    <a:pt x="3426" y="36009"/>
                    <a:pt x="7361" y="38686"/>
                  </a:cubicBezTo>
                  <a:cubicBezTo>
                    <a:pt x="7569" y="38811"/>
                    <a:pt x="10263" y="38957"/>
                    <a:pt x="13043" y="38957"/>
                  </a:cubicBezTo>
                  <a:cubicBezTo>
                    <a:pt x="15621" y="38957"/>
                    <a:pt x="18273" y="38831"/>
                    <a:pt x="19084" y="38445"/>
                  </a:cubicBezTo>
                  <a:cubicBezTo>
                    <a:pt x="23474" y="36357"/>
                    <a:pt x="26043" y="31860"/>
                    <a:pt x="26043" y="26695"/>
                  </a:cubicBezTo>
                  <a:cubicBezTo>
                    <a:pt x="26043" y="21127"/>
                    <a:pt x="22483" y="16176"/>
                    <a:pt x="17210" y="14382"/>
                  </a:cubicBezTo>
                  <a:lnTo>
                    <a:pt x="17210" y="2365"/>
                  </a:lnTo>
                  <a:lnTo>
                    <a:pt x="17318" y="2365"/>
                  </a:lnTo>
                  <a:cubicBezTo>
                    <a:pt x="17350" y="2367"/>
                    <a:pt x="17382" y="2368"/>
                    <a:pt x="17413" y="2368"/>
                  </a:cubicBezTo>
                  <a:cubicBezTo>
                    <a:pt x="18067" y="2368"/>
                    <a:pt x="18602" y="1851"/>
                    <a:pt x="18602" y="1187"/>
                  </a:cubicBezTo>
                  <a:cubicBezTo>
                    <a:pt x="18602" y="536"/>
                    <a:pt x="18087" y="2"/>
                    <a:pt x="17450" y="2"/>
                  </a:cubicBezTo>
                  <a:cubicBezTo>
                    <a:pt x="17406" y="2"/>
                    <a:pt x="17362" y="4"/>
                    <a:pt x="17318" y="9"/>
                  </a:cubicBezTo>
                  <a:lnTo>
                    <a:pt x="8753" y="9"/>
                  </a:lnTo>
                  <a:cubicBezTo>
                    <a:pt x="8694" y="3"/>
                    <a:pt x="8638" y="0"/>
                    <a:pt x="8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7925450" y="3846100"/>
              <a:ext cx="507225" cy="229525"/>
            </a:xfrm>
            <a:custGeom>
              <a:avLst/>
              <a:gdLst/>
              <a:ahLst/>
              <a:cxnLst/>
              <a:rect l="l" t="t" r="r" b="b"/>
              <a:pathLst>
                <a:path w="20289" h="9181" extrusionOk="0">
                  <a:moveTo>
                    <a:pt x="0" y="0"/>
                  </a:moveTo>
                  <a:cubicBezTo>
                    <a:pt x="0" y="5059"/>
                    <a:pt x="4524" y="9181"/>
                    <a:pt x="10145" y="9181"/>
                  </a:cubicBezTo>
                  <a:cubicBezTo>
                    <a:pt x="15739" y="9181"/>
                    <a:pt x="20289" y="5059"/>
                    <a:pt x="20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4823975" y="3726325"/>
              <a:ext cx="63600" cy="182700"/>
            </a:xfrm>
            <a:custGeom>
              <a:avLst/>
              <a:gdLst/>
              <a:ahLst/>
              <a:cxnLst/>
              <a:rect l="l" t="t" r="r" b="b"/>
              <a:pathLst>
                <a:path w="2544" h="7308" extrusionOk="0">
                  <a:moveTo>
                    <a:pt x="1" y="0"/>
                  </a:moveTo>
                  <a:lnTo>
                    <a:pt x="1" y="7307"/>
                  </a:lnTo>
                  <a:lnTo>
                    <a:pt x="2543" y="7307"/>
                  </a:lnTo>
                  <a:lnTo>
                    <a:pt x="25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5360475" y="2946025"/>
              <a:ext cx="832375" cy="1175350"/>
            </a:xfrm>
            <a:custGeom>
              <a:avLst/>
              <a:gdLst/>
              <a:ahLst/>
              <a:cxnLst/>
              <a:rect l="l" t="t" r="r" b="b"/>
              <a:pathLst>
                <a:path w="33295" h="47014" extrusionOk="0">
                  <a:moveTo>
                    <a:pt x="22646" y="1"/>
                  </a:moveTo>
                  <a:cubicBezTo>
                    <a:pt x="22612" y="1"/>
                    <a:pt x="22578" y="2"/>
                    <a:pt x="22543" y="3"/>
                  </a:cubicBezTo>
                  <a:lnTo>
                    <a:pt x="11757" y="3"/>
                  </a:lnTo>
                  <a:cubicBezTo>
                    <a:pt x="9401" y="30"/>
                    <a:pt x="9268" y="3483"/>
                    <a:pt x="11623" y="3697"/>
                  </a:cubicBezTo>
                  <a:lnTo>
                    <a:pt x="11703" y="13975"/>
                  </a:lnTo>
                  <a:cubicBezTo>
                    <a:pt x="11703" y="13975"/>
                    <a:pt x="4825" y="32738"/>
                    <a:pt x="2148" y="40312"/>
                  </a:cubicBezTo>
                  <a:cubicBezTo>
                    <a:pt x="1" y="46411"/>
                    <a:pt x="4072" y="47014"/>
                    <a:pt x="5767" y="47014"/>
                  </a:cubicBezTo>
                  <a:cubicBezTo>
                    <a:pt x="6184" y="47014"/>
                    <a:pt x="6457" y="46977"/>
                    <a:pt x="6457" y="46977"/>
                  </a:cubicBezTo>
                  <a:lnTo>
                    <a:pt x="26612" y="46977"/>
                  </a:lnTo>
                  <a:cubicBezTo>
                    <a:pt x="26624" y="46977"/>
                    <a:pt x="26636" y="46977"/>
                    <a:pt x="26648" y="46977"/>
                  </a:cubicBezTo>
                  <a:cubicBezTo>
                    <a:pt x="33295" y="46977"/>
                    <a:pt x="30921" y="39616"/>
                    <a:pt x="30921" y="39616"/>
                  </a:cubicBezTo>
                  <a:lnTo>
                    <a:pt x="22811" y="14189"/>
                  </a:lnTo>
                  <a:lnTo>
                    <a:pt x="22811" y="3697"/>
                  </a:lnTo>
                  <a:cubicBezTo>
                    <a:pt x="23828" y="3617"/>
                    <a:pt x="24604" y="2733"/>
                    <a:pt x="24524" y="1716"/>
                  </a:cubicBezTo>
                  <a:cubicBezTo>
                    <a:pt x="24446" y="734"/>
                    <a:pt x="23619" y="1"/>
                    <a:pt x="22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5675186" y="2871211"/>
              <a:ext cx="233550" cy="71625"/>
            </a:xfrm>
            <a:custGeom>
              <a:avLst/>
              <a:gdLst/>
              <a:ahLst/>
              <a:cxnLst/>
              <a:rect l="l" t="t" r="r" b="b"/>
              <a:pathLst>
                <a:path w="9342" h="2865" extrusionOk="0">
                  <a:moveTo>
                    <a:pt x="1" y="1"/>
                  </a:moveTo>
                  <a:lnTo>
                    <a:pt x="1" y="1125"/>
                  </a:lnTo>
                  <a:lnTo>
                    <a:pt x="1687" y="1125"/>
                  </a:lnTo>
                  <a:lnTo>
                    <a:pt x="1687" y="2864"/>
                  </a:lnTo>
                  <a:lnTo>
                    <a:pt x="7655" y="2864"/>
                  </a:lnTo>
                  <a:lnTo>
                    <a:pt x="7655" y="1125"/>
                  </a:lnTo>
                  <a:lnTo>
                    <a:pt x="9342" y="1125"/>
                  </a:lnTo>
                  <a:lnTo>
                    <a:pt x="9342" y="1"/>
                  </a:lnTo>
                  <a:close/>
                </a:path>
              </a:pathLst>
            </a:custGeom>
            <a:solidFill>
              <a:srgbClr val="DDA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5582775" y="3425875"/>
              <a:ext cx="424275" cy="368050"/>
            </a:xfrm>
            <a:custGeom>
              <a:avLst/>
              <a:gdLst/>
              <a:ahLst/>
              <a:cxnLst/>
              <a:rect l="l" t="t" r="r" b="b"/>
              <a:pathLst>
                <a:path w="16971" h="14722" extrusionOk="0">
                  <a:moveTo>
                    <a:pt x="4685" y="0"/>
                  </a:moveTo>
                  <a:lnTo>
                    <a:pt x="1" y="14721"/>
                  </a:lnTo>
                  <a:lnTo>
                    <a:pt x="16970" y="14721"/>
                  </a:lnTo>
                  <a:cubicBezTo>
                    <a:pt x="14883" y="8271"/>
                    <a:pt x="12099" y="107"/>
                    <a:pt x="12099" y="107"/>
                  </a:cubicBezTo>
                  <a:lnTo>
                    <a:pt x="46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5494450" y="3794575"/>
              <a:ext cx="593550" cy="280375"/>
            </a:xfrm>
            <a:custGeom>
              <a:avLst/>
              <a:gdLst/>
              <a:ahLst/>
              <a:cxnLst/>
              <a:rect l="l" t="t" r="r" b="b"/>
              <a:pathLst>
                <a:path w="23742" h="11215" extrusionOk="0">
                  <a:moveTo>
                    <a:pt x="3534" y="0"/>
                  </a:moveTo>
                  <a:lnTo>
                    <a:pt x="1232" y="7227"/>
                  </a:lnTo>
                  <a:cubicBezTo>
                    <a:pt x="1232" y="7227"/>
                    <a:pt x="1" y="11215"/>
                    <a:pt x="4016" y="11215"/>
                  </a:cubicBezTo>
                  <a:lnTo>
                    <a:pt x="20985" y="11215"/>
                  </a:lnTo>
                  <a:cubicBezTo>
                    <a:pt x="20985" y="11215"/>
                    <a:pt x="23742" y="11108"/>
                    <a:pt x="22618" y="6825"/>
                  </a:cubicBezTo>
                  <a:cubicBezTo>
                    <a:pt x="22270" y="5487"/>
                    <a:pt x="21467" y="2891"/>
                    <a:pt x="20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a:off x="8966150" y="3204375"/>
              <a:ext cx="650250" cy="918125"/>
            </a:xfrm>
            <a:custGeom>
              <a:avLst/>
              <a:gdLst/>
              <a:ahLst/>
              <a:cxnLst/>
              <a:rect l="l" t="t" r="r" b="b"/>
              <a:pathLst>
                <a:path w="26010" h="36725" extrusionOk="0">
                  <a:moveTo>
                    <a:pt x="9200" y="1"/>
                  </a:moveTo>
                  <a:cubicBezTo>
                    <a:pt x="7380" y="28"/>
                    <a:pt x="7273" y="2704"/>
                    <a:pt x="9067" y="2865"/>
                  </a:cubicBezTo>
                  <a:lnTo>
                    <a:pt x="9147" y="10894"/>
                  </a:lnTo>
                  <a:cubicBezTo>
                    <a:pt x="9147" y="10894"/>
                    <a:pt x="3767" y="25562"/>
                    <a:pt x="1679" y="31477"/>
                  </a:cubicBezTo>
                  <a:cubicBezTo>
                    <a:pt x="0" y="36257"/>
                    <a:pt x="3204" y="36724"/>
                    <a:pt x="4522" y="36724"/>
                  </a:cubicBezTo>
                  <a:cubicBezTo>
                    <a:pt x="4843" y="36724"/>
                    <a:pt x="5052" y="36697"/>
                    <a:pt x="5052" y="36697"/>
                  </a:cubicBezTo>
                  <a:lnTo>
                    <a:pt x="20790" y="36697"/>
                  </a:lnTo>
                  <a:cubicBezTo>
                    <a:pt x="26009" y="36670"/>
                    <a:pt x="24162" y="30915"/>
                    <a:pt x="24162" y="30915"/>
                  </a:cubicBezTo>
                  <a:lnTo>
                    <a:pt x="17792" y="11055"/>
                  </a:lnTo>
                  <a:lnTo>
                    <a:pt x="17792" y="2865"/>
                  </a:lnTo>
                  <a:cubicBezTo>
                    <a:pt x="19585" y="2624"/>
                    <a:pt x="19398" y="1"/>
                    <a:pt x="17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a:off x="9063000" y="3566400"/>
              <a:ext cx="463725" cy="505875"/>
            </a:xfrm>
            <a:custGeom>
              <a:avLst/>
              <a:gdLst/>
              <a:ahLst/>
              <a:cxnLst/>
              <a:rect l="l" t="t" r="r" b="b"/>
              <a:pathLst>
                <a:path w="18549" h="20235" extrusionOk="0">
                  <a:moveTo>
                    <a:pt x="6424" y="0"/>
                  </a:moveTo>
                  <a:lnTo>
                    <a:pt x="2757" y="11483"/>
                  </a:lnTo>
                  <a:lnTo>
                    <a:pt x="964" y="17130"/>
                  </a:lnTo>
                  <a:cubicBezTo>
                    <a:pt x="964" y="17130"/>
                    <a:pt x="0" y="20235"/>
                    <a:pt x="3132" y="20235"/>
                  </a:cubicBezTo>
                  <a:lnTo>
                    <a:pt x="16381" y="20235"/>
                  </a:lnTo>
                  <a:cubicBezTo>
                    <a:pt x="16381" y="20235"/>
                    <a:pt x="18549" y="20181"/>
                    <a:pt x="17665" y="16809"/>
                  </a:cubicBezTo>
                  <a:cubicBezTo>
                    <a:pt x="17371" y="15765"/>
                    <a:pt x="16755" y="13758"/>
                    <a:pt x="16006" y="11483"/>
                  </a:cubicBezTo>
                  <a:cubicBezTo>
                    <a:pt x="14373" y="6424"/>
                    <a:pt x="12205" y="80"/>
                    <a:pt x="12205" y="80"/>
                  </a:cubicBezTo>
                  <a:lnTo>
                    <a:pt x="6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a:off x="9297850" y="3567050"/>
              <a:ext cx="228875" cy="505225"/>
            </a:xfrm>
            <a:custGeom>
              <a:avLst/>
              <a:gdLst/>
              <a:ahLst/>
              <a:cxnLst/>
              <a:rect l="l" t="t" r="r" b="b"/>
              <a:pathLst>
                <a:path w="9155" h="20209" extrusionOk="0">
                  <a:moveTo>
                    <a:pt x="8271" y="16783"/>
                  </a:moveTo>
                  <a:cubicBezTo>
                    <a:pt x="7977" y="15739"/>
                    <a:pt x="7361" y="13732"/>
                    <a:pt x="6612" y="11457"/>
                  </a:cubicBezTo>
                  <a:cubicBezTo>
                    <a:pt x="4979" y="6398"/>
                    <a:pt x="2811" y="54"/>
                    <a:pt x="2811" y="54"/>
                  </a:cubicBezTo>
                  <a:lnTo>
                    <a:pt x="1" y="1"/>
                  </a:lnTo>
                  <a:lnTo>
                    <a:pt x="1" y="20209"/>
                  </a:lnTo>
                  <a:lnTo>
                    <a:pt x="6987" y="20209"/>
                  </a:lnTo>
                  <a:cubicBezTo>
                    <a:pt x="6987" y="20209"/>
                    <a:pt x="9155" y="20155"/>
                    <a:pt x="8271" y="167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p:cNvSpPr/>
            <p:nvPr/>
          </p:nvSpPr>
          <p:spPr>
            <a:xfrm>
              <a:off x="7748125" y="3286025"/>
              <a:ext cx="157275" cy="48200"/>
            </a:xfrm>
            <a:custGeom>
              <a:avLst/>
              <a:gdLst/>
              <a:ahLst/>
              <a:cxnLst/>
              <a:rect l="l" t="t" r="r" b="b"/>
              <a:pathLst>
                <a:path w="6291" h="1928" extrusionOk="0">
                  <a:moveTo>
                    <a:pt x="1" y="0"/>
                  </a:moveTo>
                  <a:lnTo>
                    <a:pt x="1" y="776"/>
                  </a:lnTo>
                  <a:lnTo>
                    <a:pt x="1151" y="776"/>
                  </a:lnTo>
                  <a:lnTo>
                    <a:pt x="1151" y="1927"/>
                  </a:lnTo>
                  <a:lnTo>
                    <a:pt x="5166" y="1927"/>
                  </a:lnTo>
                  <a:lnTo>
                    <a:pt x="5166" y="776"/>
                  </a:lnTo>
                  <a:lnTo>
                    <a:pt x="6290" y="776"/>
                  </a:lnTo>
                  <a:lnTo>
                    <a:pt x="62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7546050" y="3331525"/>
              <a:ext cx="560100" cy="790850"/>
            </a:xfrm>
            <a:custGeom>
              <a:avLst/>
              <a:gdLst/>
              <a:ahLst/>
              <a:cxnLst/>
              <a:rect l="l" t="t" r="r" b="b"/>
              <a:pathLst>
                <a:path w="22404" h="31634" extrusionOk="0">
                  <a:moveTo>
                    <a:pt x="15203" y="0"/>
                  </a:moveTo>
                  <a:cubicBezTo>
                    <a:pt x="15194" y="0"/>
                    <a:pt x="15185" y="0"/>
                    <a:pt x="15176" y="0"/>
                  </a:cubicBezTo>
                  <a:lnTo>
                    <a:pt x="7923" y="0"/>
                  </a:lnTo>
                  <a:cubicBezTo>
                    <a:pt x="6317" y="0"/>
                    <a:pt x="6210" y="2356"/>
                    <a:pt x="7816" y="2463"/>
                  </a:cubicBezTo>
                  <a:lnTo>
                    <a:pt x="7869" y="9395"/>
                  </a:lnTo>
                  <a:cubicBezTo>
                    <a:pt x="7869" y="9395"/>
                    <a:pt x="3239" y="22002"/>
                    <a:pt x="1446" y="27114"/>
                  </a:cubicBezTo>
                  <a:cubicBezTo>
                    <a:pt x="0" y="31234"/>
                    <a:pt x="2780" y="31634"/>
                    <a:pt x="3913" y="31634"/>
                  </a:cubicBezTo>
                  <a:cubicBezTo>
                    <a:pt x="4186" y="31634"/>
                    <a:pt x="4363" y="31611"/>
                    <a:pt x="4363" y="31611"/>
                  </a:cubicBezTo>
                  <a:lnTo>
                    <a:pt x="17907" y="31611"/>
                  </a:lnTo>
                  <a:cubicBezTo>
                    <a:pt x="22403" y="31584"/>
                    <a:pt x="20797" y="26632"/>
                    <a:pt x="20797" y="26632"/>
                  </a:cubicBezTo>
                  <a:lnTo>
                    <a:pt x="15337" y="9529"/>
                  </a:lnTo>
                  <a:lnTo>
                    <a:pt x="15337" y="2463"/>
                  </a:lnTo>
                  <a:cubicBezTo>
                    <a:pt x="16880" y="2277"/>
                    <a:pt x="16731" y="0"/>
                    <a:pt x="1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7636375" y="3654050"/>
              <a:ext cx="399500" cy="436300"/>
            </a:xfrm>
            <a:custGeom>
              <a:avLst/>
              <a:gdLst/>
              <a:ahLst/>
              <a:cxnLst/>
              <a:rect l="l" t="t" r="r" b="b"/>
              <a:pathLst>
                <a:path w="15980" h="17452" extrusionOk="0">
                  <a:moveTo>
                    <a:pt x="5541" y="0"/>
                  </a:moveTo>
                  <a:lnTo>
                    <a:pt x="2383" y="9904"/>
                  </a:lnTo>
                  <a:lnTo>
                    <a:pt x="830" y="14775"/>
                  </a:lnTo>
                  <a:cubicBezTo>
                    <a:pt x="830" y="14775"/>
                    <a:pt x="1" y="17452"/>
                    <a:pt x="2704" y="17452"/>
                  </a:cubicBezTo>
                  <a:lnTo>
                    <a:pt x="14106" y="17452"/>
                  </a:lnTo>
                  <a:cubicBezTo>
                    <a:pt x="14106" y="17452"/>
                    <a:pt x="15980" y="17371"/>
                    <a:pt x="15204" y="14481"/>
                  </a:cubicBezTo>
                  <a:cubicBezTo>
                    <a:pt x="14963" y="13597"/>
                    <a:pt x="14427" y="11858"/>
                    <a:pt x="13785" y="9904"/>
                  </a:cubicBezTo>
                  <a:cubicBezTo>
                    <a:pt x="12393" y="5541"/>
                    <a:pt x="10520" y="81"/>
                    <a:pt x="10520" y="81"/>
                  </a:cubicBezTo>
                  <a:lnTo>
                    <a:pt x="55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p:nvPr/>
          </p:nvSpPr>
          <p:spPr>
            <a:xfrm>
              <a:off x="3750675" y="4122450"/>
              <a:ext cx="7041400" cy="25"/>
            </a:xfrm>
            <a:custGeom>
              <a:avLst/>
              <a:gdLst/>
              <a:ahLst/>
              <a:cxnLst/>
              <a:rect l="l" t="t" r="r" b="b"/>
              <a:pathLst>
                <a:path w="281656" h="1" extrusionOk="0">
                  <a:moveTo>
                    <a:pt x="1" y="0"/>
                  </a:moveTo>
                  <a:lnTo>
                    <a:pt x="281655"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p:cNvSpPr txBox="1"/>
          <p:nvPr/>
        </p:nvSpPr>
        <p:spPr>
          <a:xfrm>
            <a:off x="1735045" y="844061"/>
            <a:ext cx="2848708" cy="369332"/>
          </a:xfrm>
          <a:prstGeom prst="rect">
            <a:avLst/>
          </a:prstGeom>
          <a:noFill/>
        </p:spPr>
        <p:txBody>
          <a:bodyPr wrap="square" rtlCol="0">
            <a:spAutoFit/>
          </a:bodyPr>
          <a:lstStyle/>
          <a:p>
            <a:r>
              <a:rPr lang="fa-IR" sz="1800" dirty="0" smtClean="0">
                <a:solidFill>
                  <a:srgbClr val="FF0000"/>
                </a:solidFill>
                <a:cs typeface="B Titr" pitchFamily="2" charset="-78"/>
              </a:rPr>
              <a:t>چه زمان یک گوی معلق می شود؟</a:t>
            </a:r>
            <a:endParaRPr lang="en-US" sz="1800" dirty="0">
              <a:solidFill>
                <a:srgbClr val="FF0000"/>
              </a:solidFill>
              <a:cs typeface="B Titr"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823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p:nvPr/>
        </p:nvSpPr>
        <p:spPr>
          <a:xfrm rot="-7658695">
            <a:off x="3611692" y="2942115"/>
            <a:ext cx="11580430" cy="3957292"/>
          </a:xfrm>
          <a:custGeom>
            <a:avLst/>
            <a:gdLst/>
            <a:ahLst/>
            <a:cxnLst/>
            <a:rect l="l" t="t" r="r" b="b"/>
            <a:pathLst>
              <a:path w="83363" h="28487" extrusionOk="0">
                <a:moveTo>
                  <a:pt x="8782" y="9751"/>
                </a:moveTo>
                <a:cubicBezTo>
                  <a:pt x="9904" y="9751"/>
                  <a:pt x="11008" y="10189"/>
                  <a:pt x="11833" y="11014"/>
                </a:cubicBezTo>
                <a:cubicBezTo>
                  <a:pt x="13059" y="12240"/>
                  <a:pt x="13428" y="14096"/>
                  <a:pt x="12762" y="15705"/>
                </a:cubicBezTo>
                <a:cubicBezTo>
                  <a:pt x="12096" y="17313"/>
                  <a:pt x="10530" y="18362"/>
                  <a:pt x="8787" y="18362"/>
                </a:cubicBezTo>
                <a:cubicBezTo>
                  <a:pt x="6406" y="18362"/>
                  <a:pt x="4478" y="16435"/>
                  <a:pt x="4478" y="14054"/>
                </a:cubicBezTo>
                <a:cubicBezTo>
                  <a:pt x="4478" y="12318"/>
                  <a:pt x="5527" y="10745"/>
                  <a:pt x="7136" y="10079"/>
                </a:cubicBezTo>
                <a:cubicBezTo>
                  <a:pt x="7668" y="9858"/>
                  <a:pt x="8227" y="9751"/>
                  <a:pt x="8782" y="9751"/>
                </a:cubicBezTo>
                <a:close/>
                <a:moveTo>
                  <a:pt x="68293" y="3038"/>
                </a:moveTo>
                <a:cubicBezTo>
                  <a:pt x="69712" y="3038"/>
                  <a:pt x="71143" y="3313"/>
                  <a:pt x="72507" y="3879"/>
                </a:cubicBezTo>
                <a:cubicBezTo>
                  <a:pt x="76624" y="5586"/>
                  <a:pt x="79309" y="9604"/>
                  <a:pt x="79309" y="14054"/>
                </a:cubicBezTo>
                <a:cubicBezTo>
                  <a:pt x="79309" y="20140"/>
                  <a:pt x="74378" y="25072"/>
                  <a:pt x="68298" y="25072"/>
                </a:cubicBezTo>
                <a:cubicBezTo>
                  <a:pt x="63842" y="25072"/>
                  <a:pt x="59824" y="22386"/>
                  <a:pt x="58116" y="18270"/>
                </a:cubicBezTo>
                <a:cubicBezTo>
                  <a:pt x="56409" y="14153"/>
                  <a:pt x="57351" y="9420"/>
                  <a:pt x="60504" y="6267"/>
                </a:cubicBezTo>
                <a:cubicBezTo>
                  <a:pt x="62613" y="4158"/>
                  <a:pt x="65428" y="3038"/>
                  <a:pt x="68293" y="3038"/>
                </a:cubicBezTo>
                <a:close/>
                <a:moveTo>
                  <a:pt x="69116" y="1"/>
                </a:moveTo>
                <a:cubicBezTo>
                  <a:pt x="67760" y="1"/>
                  <a:pt x="66394" y="195"/>
                  <a:pt x="65060" y="591"/>
                </a:cubicBezTo>
                <a:cubicBezTo>
                  <a:pt x="64458" y="697"/>
                  <a:pt x="63863" y="839"/>
                  <a:pt x="63275" y="1038"/>
                </a:cubicBezTo>
                <a:cubicBezTo>
                  <a:pt x="60618" y="1895"/>
                  <a:pt x="58201" y="3595"/>
                  <a:pt x="55573" y="5388"/>
                </a:cubicBezTo>
                <a:cubicBezTo>
                  <a:pt x="51215" y="8364"/>
                  <a:pt x="46241" y="11574"/>
                  <a:pt x="38504" y="11574"/>
                </a:cubicBezTo>
                <a:cubicBezTo>
                  <a:pt x="35209" y="11574"/>
                  <a:pt x="27315" y="10837"/>
                  <a:pt x="20492" y="10128"/>
                </a:cubicBezTo>
                <a:cubicBezTo>
                  <a:pt x="19046" y="9980"/>
                  <a:pt x="17644" y="9824"/>
                  <a:pt x="16347" y="9682"/>
                </a:cubicBezTo>
                <a:cubicBezTo>
                  <a:pt x="14753" y="6941"/>
                  <a:pt x="11848" y="5331"/>
                  <a:pt x="8792" y="5331"/>
                </a:cubicBezTo>
                <a:cubicBezTo>
                  <a:pt x="8016" y="5331"/>
                  <a:pt x="7231" y="5435"/>
                  <a:pt x="6455" y="5650"/>
                </a:cubicBezTo>
                <a:cubicBezTo>
                  <a:pt x="2629" y="6713"/>
                  <a:pt x="0" y="10228"/>
                  <a:pt x="64" y="14203"/>
                </a:cubicBezTo>
                <a:cubicBezTo>
                  <a:pt x="128" y="18178"/>
                  <a:pt x="2863" y="21607"/>
                  <a:pt x="6725" y="22542"/>
                </a:cubicBezTo>
                <a:cubicBezTo>
                  <a:pt x="7415" y="22711"/>
                  <a:pt x="8109" y="22792"/>
                  <a:pt x="8796" y="22792"/>
                </a:cubicBezTo>
                <a:cubicBezTo>
                  <a:pt x="11951" y="22792"/>
                  <a:pt x="14933" y="21074"/>
                  <a:pt x="16481" y="18199"/>
                </a:cubicBezTo>
                <a:cubicBezTo>
                  <a:pt x="17629" y="18078"/>
                  <a:pt x="18855" y="17944"/>
                  <a:pt x="20123" y="17816"/>
                </a:cubicBezTo>
                <a:cubicBezTo>
                  <a:pt x="27032" y="17108"/>
                  <a:pt x="35152" y="16342"/>
                  <a:pt x="38504" y="16342"/>
                </a:cubicBezTo>
                <a:cubicBezTo>
                  <a:pt x="49422" y="16342"/>
                  <a:pt x="54829" y="22719"/>
                  <a:pt x="60795" y="25802"/>
                </a:cubicBezTo>
                <a:cubicBezTo>
                  <a:pt x="63258" y="27575"/>
                  <a:pt x="66177" y="28486"/>
                  <a:pt x="69121" y="28486"/>
                </a:cubicBezTo>
                <a:cubicBezTo>
                  <a:pt x="70987" y="28486"/>
                  <a:pt x="72864" y="28120"/>
                  <a:pt x="74640" y="27375"/>
                </a:cubicBezTo>
                <a:cubicBezTo>
                  <a:pt x="79210" y="25455"/>
                  <a:pt x="82455" y="21295"/>
                  <a:pt x="83207" y="16392"/>
                </a:cubicBezTo>
                <a:cubicBezTo>
                  <a:pt x="83313" y="15683"/>
                  <a:pt x="83362" y="14968"/>
                  <a:pt x="83362" y="14252"/>
                </a:cubicBezTo>
                <a:cubicBezTo>
                  <a:pt x="83362" y="9951"/>
                  <a:pt x="81428" y="5891"/>
                  <a:pt x="78091" y="3184"/>
                </a:cubicBezTo>
                <a:cubicBezTo>
                  <a:pt x="75521" y="1099"/>
                  <a:pt x="72345" y="1"/>
                  <a:pt x="69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txBox="1">
            <a:spLocks noGrp="1"/>
          </p:cNvSpPr>
          <p:nvPr>
            <p:ph type="subTitle" idx="1"/>
          </p:nvPr>
        </p:nvSpPr>
        <p:spPr>
          <a:xfrm flipH="1">
            <a:off x="476273" y="616109"/>
            <a:ext cx="5068744" cy="875400"/>
          </a:xfrm>
          <a:prstGeom prst="rect">
            <a:avLst/>
          </a:prstGeom>
        </p:spPr>
        <p:txBody>
          <a:bodyPr spcFirstLastPara="1" wrap="square" lIns="91425" tIns="91425" rIns="91425" bIns="91425" anchor="t" anchorCtr="0">
            <a:noAutofit/>
          </a:bodyPr>
          <a:lstStyle/>
          <a:p>
            <a:pPr algn="r" rtl="1">
              <a:lnSpc>
                <a:spcPct val="200000"/>
              </a:lnSpc>
            </a:pPr>
            <a:r>
              <a:rPr lang="fa-IR" b="1" dirty="0" smtClean="0">
                <a:cs typeface="B Nazanin" pitchFamily="2" charset="-78"/>
              </a:rPr>
              <a:t>همچنین هر جسمی یک نیروی وزن دارد و جهت وزن به سمت زمین است. </a:t>
            </a:r>
            <a:r>
              <a:rPr lang="fa-IR" b="1" dirty="0" smtClean="0">
                <a:cs typeface="B Nazanin" pitchFamily="2" charset="-78"/>
              </a:rPr>
              <a:t>جهت </a:t>
            </a:r>
            <a:r>
              <a:rPr lang="fa-IR" b="1" dirty="0" smtClean="0">
                <a:cs typeface="B Nazanin" pitchFamily="2" charset="-78"/>
              </a:rPr>
              <a:t>وزن با جهت نیرویی که آهن ربای پایینی به گوی وارد می کند برابر است. </a:t>
            </a:r>
            <a:r>
              <a:rPr lang="fa-IR" b="1" dirty="0" smtClean="0">
                <a:cs typeface="B Nazanin" pitchFamily="2" charset="-78"/>
              </a:rPr>
              <a:t> </a:t>
            </a:r>
            <a:r>
              <a:rPr lang="fa-IR" b="1" dirty="0" smtClean="0">
                <a:cs typeface="B Nazanin" pitchFamily="2" charset="-78"/>
              </a:rPr>
              <a:t>چون یکی از شرایط معلق شدن این است که نیرویی که در قسمت پایین به گوی وارد می شود با قسمت بالا برابر باشد. در نتیجه آهن ربای بالا باید به اندازه نیرویی که آهن ربای پایینی و وزن جسم وارد می کنند نیرو وارد کند تا نیرو ها یکدیگر را خنثی کنند و گوی معلق شود. در غیر این صورت گوی به سمت اهن ربایی جذب می شود که نیروی بیشتری دارد.</a:t>
            </a:r>
            <a:endParaRPr lang="en-US" dirty="0">
              <a:cs typeface="B Nazanin" pitchFamily="2" charset="-78"/>
            </a:endParaRPr>
          </a:p>
        </p:txBody>
      </p:sp>
      <p:sp>
        <p:nvSpPr>
          <p:cNvPr id="239" name="Google Shape;239;p33"/>
          <p:cNvSpPr/>
          <p:nvPr/>
        </p:nvSpPr>
        <p:spPr>
          <a:xfrm>
            <a:off x="5566079" y="554343"/>
            <a:ext cx="3049500" cy="3050100"/>
          </a:xfrm>
          <a:prstGeom prst="ellipse">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4473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03384" y="1043350"/>
            <a:ext cx="7432430" cy="3249970"/>
          </a:xfrm>
        </p:spPr>
        <p:txBody>
          <a:bodyPr/>
          <a:lstStyle/>
          <a:p>
            <a:pPr algn="r" rtl="1">
              <a:lnSpc>
                <a:spcPct val="200000"/>
              </a:lnSpc>
            </a:pPr>
            <a:r>
              <a:rPr lang="fa-IR" b="1" dirty="0" smtClean="0">
                <a:cs typeface="B Nazanin" pitchFamily="2" charset="-78"/>
              </a:rPr>
              <a:t>ما می توانیم برای معلق کردن گوی سر گوی را به جای آهن آهن ربا قرار دهیم که قطبش نا همنام با دو آهن ربای ثابت ما باشد یعنی اگر قطب دو آهن ربا در پایین و بالا </a:t>
            </a:r>
            <a:r>
              <a:rPr lang="en-US" b="1" dirty="0" smtClean="0">
                <a:cs typeface="B Nazanin" pitchFamily="2" charset="-78"/>
              </a:rPr>
              <a:t>S </a:t>
            </a:r>
            <a:r>
              <a:rPr lang="fa-IR" b="1" dirty="0" smtClean="0">
                <a:cs typeface="B Nazanin" pitchFamily="2" charset="-78"/>
              </a:rPr>
              <a:t> باشد دو قطب سر آهن ربا گوی نیز باید </a:t>
            </a:r>
            <a:r>
              <a:rPr lang="en-US" b="1" dirty="0" smtClean="0">
                <a:cs typeface="B Nazanin" pitchFamily="2" charset="-78"/>
              </a:rPr>
              <a:t>N</a:t>
            </a:r>
            <a:r>
              <a:rPr lang="fa-IR" b="1" dirty="0" smtClean="0">
                <a:cs typeface="B Nazanin" pitchFamily="2" charset="-78"/>
              </a:rPr>
              <a:t> باشد که هر دو آهن ربا بخواهند آهن ربای گوی را جذب کنند اما چون نیروها برابر است گوی معلق می ایستد. البته باید توجه کرد آهن ربای بالا باید نیروی بیشتری وارد کند یعنی به اندازه نیروی </a:t>
            </a:r>
            <a:r>
              <a:rPr lang="en-US" b="1" dirty="0" smtClean="0">
                <a:cs typeface="B Nazanin" pitchFamily="2" charset="-78"/>
              </a:rPr>
              <a:t>F</a:t>
            </a:r>
            <a:r>
              <a:rPr lang="fa-IR" b="1" dirty="0" smtClean="0">
                <a:cs typeface="B Nazanin" pitchFamily="2" charset="-78"/>
              </a:rPr>
              <a:t>+</a:t>
            </a:r>
            <a:r>
              <a:rPr lang="en-US" b="1" dirty="0" smtClean="0">
                <a:cs typeface="B Nazanin" pitchFamily="2" charset="-78"/>
              </a:rPr>
              <a:t>W </a:t>
            </a:r>
            <a:r>
              <a:rPr lang="fa-IR" b="1" dirty="0" smtClean="0">
                <a:cs typeface="B Nazanin" pitchFamily="2" charset="-78"/>
              </a:rPr>
              <a:t>و </a:t>
            </a:r>
            <a:r>
              <a:rPr lang="en-US" b="1" dirty="0" smtClean="0">
                <a:cs typeface="B Nazanin" pitchFamily="2" charset="-78"/>
              </a:rPr>
              <a:t>F</a:t>
            </a:r>
            <a:r>
              <a:rPr lang="fa-IR" b="1" dirty="0" smtClean="0">
                <a:cs typeface="B Nazanin" pitchFamily="2" charset="-78"/>
              </a:rPr>
              <a:t> برابر است با نیرویی که آهن ربای گوی وارد می کند.</a:t>
            </a:r>
            <a:endParaRPr lang="en-US" dirty="0" smtClean="0">
              <a:cs typeface="B Nazanin" pitchFamily="2" charset="-78"/>
            </a:endParaRPr>
          </a:p>
          <a:p>
            <a:pPr algn="r" rtl="1">
              <a:lnSpc>
                <a:spcPct val="200000"/>
              </a:lnSpc>
            </a:pPr>
            <a:r>
              <a:rPr lang="fa-IR" b="1" dirty="0" smtClean="0">
                <a:cs typeface="B Nazanin" pitchFamily="2" charset="-78"/>
              </a:rPr>
              <a:t>روش دوم نیز بهتر است زیر آهن بعد از مدتی که در تماس با نیروی مغناطیسی باشد خاصیت اهن ربایی پیدا می کند.</a:t>
            </a:r>
            <a:endParaRPr lang="en-US" dirty="0" smtClean="0">
              <a:cs typeface="B Nazanin" pitchFamily="2" charset="-78"/>
            </a:endParaRPr>
          </a:p>
          <a:p>
            <a:pPr algn="r">
              <a:lnSpc>
                <a:spcPct val="200000"/>
              </a:lnSpc>
            </a:pPr>
            <a:endParaRPr lang="en-US" dirty="0">
              <a:cs typeface="B Nazanin"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p:transition advTm="7346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cs typeface="B Titr" pitchFamily="2" charset="-78"/>
              </a:rPr>
              <a:t>پرسش ها</a:t>
            </a:r>
            <a:endParaRPr dirty="0">
              <a:cs typeface="B Titr" pitchFamily="2" charset="-78"/>
            </a:endParaRPr>
          </a:p>
        </p:txBody>
      </p:sp>
      <p:sp>
        <p:nvSpPr>
          <p:cNvPr id="259" name="Google Shape;259;p36"/>
          <p:cNvSpPr/>
          <p:nvPr/>
        </p:nvSpPr>
        <p:spPr>
          <a:xfrm rot="-4352175" flipH="1">
            <a:off x="6757637" y="989302"/>
            <a:ext cx="2225459" cy="714720"/>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6"/>
          <p:cNvSpPr/>
          <p:nvPr/>
        </p:nvSpPr>
        <p:spPr>
          <a:xfrm rot="-3668310" flipH="1">
            <a:off x="3323597" y="1666501"/>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6"/>
          <p:cNvSpPr/>
          <p:nvPr/>
        </p:nvSpPr>
        <p:spPr>
          <a:xfrm rot="3668310">
            <a:off x="244871" y="1529346"/>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p:nvPr/>
        </p:nvSpPr>
        <p:spPr>
          <a:xfrm>
            <a:off x="351692" y="1670847"/>
            <a:ext cx="2895600" cy="3170783"/>
          </a:xfrm>
          <a:prstGeom prst="ellipse">
            <a:avLst/>
          </a:prstGeom>
          <a:solidFill>
            <a:schemeClr val="lt1"/>
          </a:solidFill>
          <a:ln>
            <a:noFill/>
          </a:ln>
        </p:spPr>
        <p:txBody>
          <a:bodyPr spcFirstLastPara="1" wrap="square" lIns="91425" tIns="91425" rIns="91425" bIns="91425" anchor="ctr" anchorCtr="0">
            <a:noAutofit/>
          </a:bodyPr>
          <a:lstStyle/>
          <a:p>
            <a:pPr algn="ctr" rtl="1"/>
            <a:endParaRPr lang="fa-IR" sz="1600" b="1" dirty="0" smtClean="0">
              <a:solidFill>
                <a:schemeClr val="tx1"/>
              </a:solidFill>
              <a:latin typeface="Calibri" pitchFamily="34" charset="0"/>
              <a:ea typeface="Calibri" pitchFamily="34" charset="0"/>
              <a:cs typeface="B Nazanin" pitchFamily="2" charset="-78"/>
            </a:endParaRPr>
          </a:p>
          <a:p>
            <a:pPr algn="ctr" rtl="1"/>
            <a:endParaRPr lang="fa-IR" sz="1600" b="1" dirty="0" smtClean="0">
              <a:solidFill>
                <a:schemeClr val="tx1"/>
              </a:solidFill>
              <a:latin typeface="Calibri" pitchFamily="34" charset="0"/>
              <a:ea typeface="Calibri" pitchFamily="34" charset="0"/>
              <a:cs typeface="B Nazanin" pitchFamily="2" charset="-78"/>
            </a:endParaRPr>
          </a:p>
          <a:p>
            <a:pPr algn="ctr" rtl="1"/>
            <a:r>
              <a:rPr lang="fa-IR" sz="1600" b="1" dirty="0" smtClean="0">
                <a:solidFill>
                  <a:schemeClr val="tx1"/>
                </a:solidFill>
                <a:latin typeface="Calibri" pitchFamily="34" charset="0"/>
                <a:ea typeface="Calibri" pitchFamily="34" charset="0"/>
                <a:cs typeface="B Nazanin" pitchFamily="2" charset="-78"/>
              </a:rPr>
              <a:t>گوی نیز برای معلق شدن نیاز به نیرویی دارد که بتواند بدون آنکه با جسم در ارتباط باشد به آن نیرو وارد کند که این ویژگی از نیروها را تنها نیروی مغناطیسی دارد. آهن ربا چون نیروی مغناطیسی دارد برای معلق کردن استفاده می شود</a:t>
            </a:r>
            <a:r>
              <a:rPr lang="en-US" sz="1600" b="1" dirty="0" smtClean="0">
                <a:solidFill>
                  <a:schemeClr val="tx1"/>
                </a:solidFill>
                <a:latin typeface="Calibri" pitchFamily="34" charset="0"/>
                <a:ea typeface="Calibri" pitchFamily="34" charset="0"/>
                <a:cs typeface="B Nazanin" pitchFamily="2" charset="-78"/>
              </a:rPr>
              <a:t>.</a:t>
            </a:r>
            <a:endParaRPr lang="en-US" sz="2800" dirty="0" smtClean="0">
              <a:solidFill>
                <a:schemeClr val="tx1"/>
              </a:solidFill>
              <a:latin typeface="Arial" pitchFamily="34" charset="0"/>
              <a:cs typeface="Arial" pitchFamily="34" charset="0"/>
            </a:endParaRPr>
          </a:p>
          <a:p>
            <a:pPr marL="0" lvl="0" indent="0" algn="l" rtl="0">
              <a:spcBef>
                <a:spcPts val="0"/>
              </a:spcBef>
              <a:spcAft>
                <a:spcPts val="0"/>
              </a:spcAft>
              <a:buNone/>
            </a:pPr>
            <a:endParaRPr dirty="0"/>
          </a:p>
        </p:txBody>
      </p:sp>
      <p:sp>
        <p:nvSpPr>
          <p:cNvPr id="263" name="Google Shape;263;p36"/>
          <p:cNvSpPr/>
          <p:nvPr/>
        </p:nvSpPr>
        <p:spPr>
          <a:xfrm>
            <a:off x="3372667" y="1875694"/>
            <a:ext cx="2500593" cy="2754923"/>
          </a:xfrm>
          <a:prstGeom prst="ellipse">
            <a:avLst/>
          </a:prstGeom>
          <a:solidFill>
            <a:schemeClr val="lt1"/>
          </a:solidFill>
          <a:ln>
            <a:noFill/>
          </a:ln>
        </p:spPr>
        <p:txBody>
          <a:bodyPr spcFirstLastPara="1" wrap="square" lIns="91425" tIns="91425" rIns="91425" bIns="91425" anchor="ctr" anchorCtr="0">
            <a:noAutofit/>
          </a:bodyPr>
          <a:lstStyle/>
          <a:p>
            <a:pPr algn="ctr" rtl="1"/>
            <a:endParaRPr lang="fa-IR" sz="1600" b="1" dirty="0" smtClean="0">
              <a:solidFill>
                <a:schemeClr val="tx1"/>
              </a:solidFill>
              <a:latin typeface="Calibri" pitchFamily="34" charset="0"/>
              <a:ea typeface="Calibri" pitchFamily="34" charset="0"/>
              <a:cs typeface="B Nazanin" pitchFamily="2" charset="-78"/>
            </a:endParaRPr>
          </a:p>
          <a:p>
            <a:pPr algn="ctr" rtl="1"/>
            <a:r>
              <a:rPr lang="fa-IR" sz="1600" b="1" dirty="0" smtClean="0">
                <a:solidFill>
                  <a:schemeClr val="tx1"/>
                </a:solidFill>
                <a:latin typeface="Calibri" pitchFamily="34" charset="0"/>
                <a:ea typeface="Calibri" pitchFamily="34" charset="0"/>
                <a:cs typeface="B Nazanin" pitchFamily="2" charset="-78"/>
              </a:rPr>
              <a:t>گوی باید به علت تقارن کروی شکل باشد. جنس گوی می تواند برای سبک تر شدن پلاستیکی باشد و تنها قسمت بالا و پاینش آهن یا آهن ربا باشد.</a:t>
            </a:r>
            <a:endParaRPr lang="fa-IR" sz="2800" dirty="0" smtClean="0">
              <a:solidFill>
                <a:schemeClr val="tx1"/>
              </a:solidFill>
              <a:latin typeface="Arial" pitchFamily="34" charset="0"/>
              <a:cs typeface="Arial" pitchFamily="34" charset="0"/>
            </a:endParaRPr>
          </a:p>
          <a:p>
            <a:pPr marL="0" lvl="0" indent="0" algn="l" rtl="0">
              <a:spcBef>
                <a:spcPts val="0"/>
              </a:spcBef>
              <a:spcAft>
                <a:spcPts val="0"/>
              </a:spcAft>
              <a:buNone/>
            </a:pPr>
            <a:endParaRPr dirty="0"/>
          </a:p>
        </p:txBody>
      </p:sp>
      <p:sp>
        <p:nvSpPr>
          <p:cNvPr id="264" name="Google Shape;264;p36"/>
          <p:cNvSpPr/>
          <p:nvPr/>
        </p:nvSpPr>
        <p:spPr>
          <a:xfrm>
            <a:off x="5943600" y="1113692"/>
            <a:ext cx="2965937" cy="3845169"/>
          </a:xfrm>
          <a:prstGeom prst="ellipse">
            <a:avLst/>
          </a:prstGeom>
          <a:solidFill>
            <a:schemeClr val="lt1"/>
          </a:solidFill>
          <a:ln>
            <a:noFill/>
          </a:ln>
        </p:spPr>
        <p:txBody>
          <a:bodyPr spcFirstLastPara="1" wrap="square" lIns="91425" tIns="91425" rIns="91425" bIns="91425" anchor="ctr" anchorCtr="0">
            <a:noAutofit/>
          </a:bodyPr>
          <a:lstStyle/>
          <a:p>
            <a:pPr algn="r" rtl="1" eaLnBrk="0" fontAlgn="base" hangingPunct="0">
              <a:spcBef>
                <a:spcPct val="0"/>
              </a:spcBef>
              <a:spcAft>
                <a:spcPct val="0"/>
              </a:spcAft>
              <a:buClrTx/>
            </a:pPr>
            <a:endParaRPr lang="fa-IR" b="1" dirty="0" smtClean="0">
              <a:solidFill>
                <a:schemeClr val="tx1"/>
              </a:solidFill>
              <a:latin typeface="Calibri" pitchFamily="34" charset="0"/>
              <a:ea typeface="Calibri" pitchFamily="34" charset="0"/>
              <a:cs typeface="B Nazanin" pitchFamily="2" charset="-78"/>
            </a:endParaRPr>
          </a:p>
          <a:p>
            <a:pPr algn="r" rtl="1" eaLnBrk="0" fontAlgn="base" hangingPunct="0">
              <a:spcBef>
                <a:spcPct val="0"/>
              </a:spcBef>
              <a:spcAft>
                <a:spcPct val="0"/>
              </a:spcAft>
              <a:buClrTx/>
            </a:pPr>
            <a:endParaRPr lang="fa-IR" b="1" dirty="0" smtClean="0">
              <a:solidFill>
                <a:schemeClr val="tx1"/>
              </a:solidFill>
              <a:latin typeface="Calibri" pitchFamily="34" charset="0"/>
              <a:ea typeface="Calibri" pitchFamily="34" charset="0"/>
              <a:cs typeface="B Nazanin" pitchFamily="2" charset="-78"/>
            </a:endParaRPr>
          </a:p>
          <a:p>
            <a:pPr algn="ctr" rtl="1" eaLnBrk="0" fontAlgn="base" hangingPunct="0">
              <a:spcBef>
                <a:spcPct val="0"/>
              </a:spcBef>
              <a:spcAft>
                <a:spcPct val="0"/>
              </a:spcAft>
              <a:buClrTx/>
            </a:pPr>
            <a:r>
              <a:rPr lang="fa-IR" b="1" dirty="0" smtClean="0">
                <a:solidFill>
                  <a:schemeClr val="tx1"/>
                </a:solidFill>
                <a:latin typeface="Calibri" pitchFamily="34" charset="0"/>
                <a:ea typeface="Calibri" pitchFamily="34" charset="0"/>
                <a:cs typeface="B Nazanin" pitchFamily="2" charset="-78"/>
              </a:rPr>
              <a:t> آهن ربای </a:t>
            </a:r>
            <a:r>
              <a:rPr lang="en-US" b="1" dirty="0" smtClean="0">
                <a:solidFill>
                  <a:schemeClr val="tx1"/>
                </a:solidFill>
                <a:latin typeface="Calibri" pitchFamily="34" charset="0"/>
                <a:ea typeface="Calibri" pitchFamily="34" charset="0"/>
                <a:cs typeface="B Nazanin" pitchFamily="2" charset="-78"/>
              </a:rPr>
              <a:t>FM1 </a:t>
            </a:r>
            <a:r>
              <a:rPr lang="fa-IR" b="1" dirty="0" smtClean="0">
                <a:solidFill>
                  <a:schemeClr val="tx1"/>
                </a:solidFill>
                <a:latin typeface="Calibri" pitchFamily="34" charset="0"/>
                <a:ea typeface="Calibri" pitchFamily="34" charset="0"/>
                <a:cs typeface="B Nazanin" pitchFamily="2" charset="-78"/>
              </a:rPr>
              <a:t>و</a:t>
            </a:r>
            <a:r>
              <a:rPr lang="en-US" b="1" dirty="0" smtClean="0">
                <a:solidFill>
                  <a:schemeClr val="tx1"/>
                </a:solidFill>
                <a:latin typeface="Calibri" pitchFamily="34" charset="0"/>
                <a:ea typeface="Calibri" pitchFamily="34" charset="0"/>
                <a:cs typeface="B Nazanin" pitchFamily="2" charset="-78"/>
              </a:rPr>
              <a:t>FM3 </a:t>
            </a:r>
            <a:r>
              <a:rPr lang="fa-IR" b="1" dirty="0" smtClean="0">
                <a:solidFill>
                  <a:schemeClr val="tx1"/>
                </a:solidFill>
                <a:latin typeface="Calibri" pitchFamily="34" charset="0"/>
                <a:ea typeface="Calibri" pitchFamily="34" charset="0"/>
                <a:cs typeface="B Nazanin" pitchFamily="2" charset="-78"/>
              </a:rPr>
              <a:t>و</a:t>
            </a:r>
            <a:r>
              <a:rPr lang="en-US" b="1" dirty="0" smtClean="0">
                <a:solidFill>
                  <a:schemeClr val="tx1"/>
                </a:solidFill>
                <a:latin typeface="Calibri" pitchFamily="34" charset="0"/>
                <a:ea typeface="Calibri" pitchFamily="34" charset="0"/>
                <a:cs typeface="B Nazanin" pitchFamily="2" charset="-78"/>
              </a:rPr>
              <a:t>FM4</a:t>
            </a:r>
            <a:r>
              <a:rPr lang="fa-IR" b="1" dirty="0" smtClean="0">
                <a:solidFill>
                  <a:schemeClr val="tx1"/>
                </a:solidFill>
                <a:latin typeface="Calibri" pitchFamily="34" charset="0"/>
                <a:ea typeface="Calibri" pitchFamily="34" charset="0"/>
                <a:cs typeface="B Nazanin" pitchFamily="2" charset="-78"/>
              </a:rPr>
              <a:t> باید اهن ربای ثابت و آهن ربای </a:t>
            </a:r>
            <a:r>
              <a:rPr lang="en-US" b="1" dirty="0" smtClean="0">
                <a:solidFill>
                  <a:schemeClr val="tx1"/>
                </a:solidFill>
                <a:latin typeface="Calibri" pitchFamily="34" charset="0"/>
                <a:ea typeface="Calibri" pitchFamily="34" charset="0"/>
                <a:cs typeface="B Nazanin" pitchFamily="2" charset="-78"/>
              </a:rPr>
              <a:t>FM</a:t>
            </a:r>
            <a:r>
              <a:rPr lang="fa-IR" b="1" dirty="0" smtClean="0">
                <a:solidFill>
                  <a:schemeClr val="tx1"/>
                </a:solidFill>
                <a:latin typeface="Calibri" pitchFamily="34" charset="0"/>
                <a:ea typeface="Calibri" pitchFamily="34" charset="0"/>
                <a:cs typeface="B Nazanin" pitchFamily="2" charset="-78"/>
              </a:rPr>
              <a:t>آهن ربای </a:t>
            </a:r>
            <a:r>
              <a:rPr lang="en-US" b="1" dirty="0" smtClean="0">
                <a:solidFill>
                  <a:schemeClr val="tx1"/>
                </a:solidFill>
                <a:latin typeface="Calibri" pitchFamily="34" charset="0"/>
                <a:ea typeface="Calibri" pitchFamily="34" charset="0"/>
                <a:cs typeface="B Nazanin" pitchFamily="2" charset="-78"/>
              </a:rPr>
              <a:t>FM1 </a:t>
            </a:r>
            <a:r>
              <a:rPr lang="fa-IR" b="1" dirty="0" smtClean="0">
                <a:solidFill>
                  <a:schemeClr val="tx1"/>
                </a:solidFill>
                <a:latin typeface="Calibri" pitchFamily="34" charset="0"/>
                <a:ea typeface="Calibri" pitchFamily="34" charset="0"/>
                <a:cs typeface="B Nazanin" pitchFamily="2" charset="-78"/>
              </a:rPr>
              <a:t>و</a:t>
            </a:r>
            <a:r>
              <a:rPr lang="en-US" b="1" dirty="0" smtClean="0">
                <a:solidFill>
                  <a:schemeClr val="tx1"/>
                </a:solidFill>
                <a:latin typeface="Calibri" pitchFamily="34" charset="0"/>
                <a:ea typeface="Calibri" pitchFamily="34" charset="0"/>
                <a:cs typeface="B Nazanin" pitchFamily="2" charset="-78"/>
              </a:rPr>
              <a:t>FM2</a:t>
            </a:r>
            <a:r>
              <a:rPr lang="fa-IR" b="1" dirty="0" smtClean="0">
                <a:solidFill>
                  <a:schemeClr val="tx1"/>
                </a:solidFill>
                <a:latin typeface="Calibri" pitchFamily="34" charset="0"/>
                <a:ea typeface="Calibri" pitchFamily="34" charset="0"/>
                <a:cs typeface="B Nazanin" pitchFamily="2" charset="-78"/>
              </a:rPr>
              <a:t> باید به تکیه گاهی وصل باشند و اهن ربای </a:t>
            </a:r>
            <a:r>
              <a:rPr lang="en-US" b="1" dirty="0" smtClean="0">
                <a:solidFill>
                  <a:schemeClr val="tx1"/>
                </a:solidFill>
                <a:latin typeface="Calibri" pitchFamily="34" charset="0"/>
                <a:ea typeface="Calibri" pitchFamily="34" charset="0"/>
                <a:cs typeface="B Nazanin" pitchFamily="2" charset="-78"/>
              </a:rPr>
              <a:t>FM4</a:t>
            </a:r>
            <a:r>
              <a:rPr lang="fa-IR" b="1" dirty="0" smtClean="0">
                <a:solidFill>
                  <a:schemeClr val="tx1"/>
                </a:solidFill>
                <a:latin typeface="Calibri" pitchFamily="34" charset="0"/>
                <a:ea typeface="Calibri" pitchFamily="34" charset="0"/>
                <a:cs typeface="B Nazanin" pitchFamily="2" charset="-78"/>
              </a:rPr>
              <a:t>و </a:t>
            </a:r>
            <a:r>
              <a:rPr lang="en-US" b="1" dirty="0" smtClean="0">
                <a:solidFill>
                  <a:schemeClr val="tx1"/>
                </a:solidFill>
                <a:latin typeface="Calibri" pitchFamily="34" charset="0"/>
                <a:ea typeface="Calibri" pitchFamily="34" charset="0"/>
                <a:cs typeface="B Nazanin" pitchFamily="2" charset="-78"/>
              </a:rPr>
              <a:t>FM3 </a:t>
            </a:r>
            <a:r>
              <a:rPr lang="fa-IR" b="1" dirty="0" smtClean="0">
                <a:solidFill>
                  <a:schemeClr val="tx1"/>
                </a:solidFill>
                <a:latin typeface="Calibri" pitchFamily="34" charset="0"/>
                <a:ea typeface="Calibri" pitchFamily="34" charset="0"/>
                <a:cs typeface="B Nazanin" pitchFamily="2" charset="-78"/>
              </a:rPr>
              <a:t> باید به دو طرف گوی متصل باشند.</a:t>
            </a:r>
            <a:endParaRPr lang="en-US" dirty="0" smtClean="0">
              <a:solidFill>
                <a:schemeClr val="tx1"/>
              </a:solidFill>
              <a:latin typeface="Arial" pitchFamily="34" charset="0"/>
              <a:cs typeface="Arial" pitchFamily="34" charset="0"/>
            </a:endParaRPr>
          </a:p>
          <a:p>
            <a:pPr lvl="0" algn="ctr" rtl="1" eaLnBrk="0" fontAlgn="base" hangingPunct="0">
              <a:spcBef>
                <a:spcPct val="0"/>
              </a:spcBef>
              <a:spcAft>
                <a:spcPct val="0"/>
              </a:spcAft>
              <a:buClrTx/>
            </a:pPr>
            <a:r>
              <a:rPr lang="fa-IR" b="1" dirty="0" smtClean="0">
                <a:solidFill>
                  <a:schemeClr val="tx1"/>
                </a:solidFill>
                <a:latin typeface="Calibri" pitchFamily="34" charset="0"/>
                <a:ea typeface="Calibri" pitchFamily="34" charset="0"/>
                <a:cs typeface="B Nazanin" pitchFamily="2" charset="-78"/>
              </a:rPr>
              <a:t>باید اهن ربای الکتریکی باشد تا تنها وقتی آهن ربای الکتریکی را روشن می کنیم گوی معلق شود و وقتی آن را خاموش می کنیم به سمت آهن   ربای </a:t>
            </a:r>
            <a:r>
              <a:rPr lang="en-US" b="1" dirty="0" smtClean="0">
                <a:solidFill>
                  <a:schemeClr val="tx1"/>
                </a:solidFill>
                <a:latin typeface="Calibri" pitchFamily="34" charset="0"/>
                <a:ea typeface="Calibri" pitchFamily="34" charset="0"/>
                <a:cs typeface="B Nazanin" pitchFamily="2" charset="-78"/>
              </a:rPr>
              <a:t>FM1</a:t>
            </a:r>
            <a:r>
              <a:rPr lang="fa-IR" b="1" dirty="0" smtClean="0">
                <a:solidFill>
                  <a:schemeClr val="tx1"/>
                </a:solidFill>
                <a:latin typeface="Calibri" pitchFamily="34" charset="0"/>
                <a:ea typeface="Calibri" pitchFamily="34" charset="0"/>
                <a:cs typeface="B Nazanin" pitchFamily="2" charset="-78"/>
              </a:rPr>
              <a:t> جذب شود.</a:t>
            </a:r>
            <a:endParaRPr lang="fa-IR" sz="2400" dirty="0" smtClean="0">
              <a:solidFill>
                <a:schemeClr val="tx1"/>
              </a:solidFill>
              <a:latin typeface="Arial" pitchFamily="34" charset="0"/>
              <a:cs typeface="Arial" pitchFamily="34" charset="0"/>
            </a:endParaRPr>
          </a:p>
          <a:p>
            <a:pPr marL="0" lvl="0" indent="0" algn="l" rtl="0">
              <a:spcBef>
                <a:spcPts val="0"/>
              </a:spcBef>
              <a:spcAft>
                <a:spcPts val="0"/>
              </a:spcAft>
              <a:buNone/>
            </a:pPr>
            <a:endParaRPr dirty="0"/>
          </a:p>
        </p:txBody>
      </p:sp>
      <p:sp>
        <p:nvSpPr>
          <p:cNvPr id="271" name="Google Shape;271;p36"/>
          <p:cNvSpPr txBox="1">
            <a:spLocks noGrp="1"/>
          </p:cNvSpPr>
          <p:nvPr>
            <p:ph type="ctrTitle" idx="4"/>
          </p:nvPr>
        </p:nvSpPr>
        <p:spPr>
          <a:xfrm flipH="1">
            <a:off x="236370" y="982069"/>
            <a:ext cx="1560600" cy="577800"/>
          </a:xfrm>
          <a:prstGeom prst="rect">
            <a:avLst/>
          </a:prstGeom>
        </p:spPr>
        <p:txBody>
          <a:bodyPr spcFirstLastPara="1" wrap="square" lIns="91425" tIns="91425" rIns="91425" bIns="91425" anchor="ctr" anchorCtr="0">
            <a:noAutofit/>
          </a:bodyPr>
          <a:lstStyle/>
          <a:p>
            <a:pPr marL="0" lvl="0" indent="0"/>
            <a:r>
              <a:rPr lang="fa-IR" sz="3200" dirty="0" smtClean="0">
                <a:solidFill>
                  <a:schemeClr val="lt1"/>
                </a:solidFill>
                <a:cs typeface="B Titr" pitchFamily="2" charset="-78"/>
              </a:rPr>
              <a:t>2</a:t>
            </a:r>
            <a:endParaRPr lang="fa-IR" sz="3200" dirty="0">
              <a:solidFill>
                <a:schemeClr val="lt1"/>
              </a:solidFill>
              <a:cs typeface="B Titr" pitchFamily="2" charset="-78"/>
            </a:endParaRPr>
          </a:p>
        </p:txBody>
      </p:sp>
      <p:sp>
        <p:nvSpPr>
          <p:cNvPr id="272" name="Google Shape;272;p36"/>
          <p:cNvSpPr txBox="1">
            <a:spLocks noGrp="1"/>
          </p:cNvSpPr>
          <p:nvPr>
            <p:ph type="ctrTitle"/>
          </p:nvPr>
        </p:nvSpPr>
        <p:spPr>
          <a:xfrm flipH="1">
            <a:off x="7334103" y="407637"/>
            <a:ext cx="1560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a-IR" sz="3200" dirty="0" smtClean="0">
                <a:solidFill>
                  <a:srgbClr val="FFFF00"/>
                </a:solidFill>
                <a:cs typeface="B Titr" pitchFamily="2" charset="-78"/>
              </a:rPr>
              <a:t>4</a:t>
            </a:r>
            <a:endParaRPr sz="3200" dirty="0">
              <a:solidFill>
                <a:srgbClr val="FFFF00"/>
              </a:solidFill>
              <a:cs typeface="B Titr" pitchFamily="2" charset="-78"/>
            </a:endParaRPr>
          </a:p>
        </p:txBody>
      </p:sp>
      <p:sp>
        <p:nvSpPr>
          <p:cNvPr id="273" name="Google Shape;273;p36"/>
          <p:cNvSpPr txBox="1">
            <a:spLocks noGrp="1"/>
          </p:cNvSpPr>
          <p:nvPr>
            <p:ph type="ctrTitle" idx="2"/>
          </p:nvPr>
        </p:nvSpPr>
        <p:spPr>
          <a:xfrm flipH="1">
            <a:off x="3993931" y="1275418"/>
            <a:ext cx="1560600" cy="577800"/>
          </a:xfrm>
          <a:prstGeom prst="rect">
            <a:avLst/>
          </a:prstGeom>
        </p:spPr>
        <p:txBody>
          <a:bodyPr spcFirstLastPara="1" wrap="square" lIns="91425" tIns="91425" rIns="91425" bIns="91425" anchor="ctr" anchorCtr="0">
            <a:noAutofit/>
          </a:bodyPr>
          <a:lstStyle/>
          <a:p>
            <a:r>
              <a:rPr lang="fa-IR" sz="3200" dirty="0" smtClean="0">
                <a:solidFill>
                  <a:srgbClr val="FF0000"/>
                </a:solidFill>
                <a:cs typeface="B Titr" pitchFamily="2" charset="-78"/>
              </a:rPr>
              <a:t>3</a:t>
            </a:r>
            <a:endParaRPr lang="fa-IR" sz="3200" dirty="0">
              <a:solidFill>
                <a:srgbClr val="FF0000"/>
              </a:solidFill>
              <a:cs typeface="B Titr"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7583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1026" name="Group 2"/>
          <p:cNvGrpSpPr>
            <a:grpSpLocks/>
          </p:cNvGrpSpPr>
          <p:nvPr/>
        </p:nvGrpSpPr>
        <p:grpSpPr bwMode="auto">
          <a:xfrm>
            <a:off x="1244212" y="772257"/>
            <a:ext cx="2707197" cy="2873620"/>
            <a:chOff x="6600" y="6894"/>
            <a:chExt cx="2370" cy="2496"/>
          </a:xfrm>
        </p:grpSpPr>
        <p:sp>
          <p:nvSpPr>
            <p:cNvPr id="1027" name="Text Box 3"/>
            <p:cNvSpPr txBox="1">
              <a:spLocks noChangeArrowheads="1"/>
            </p:cNvSpPr>
            <p:nvPr/>
          </p:nvSpPr>
          <p:spPr bwMode="auto">
            <a:xfrm>
              <a:off x="7190" y="8557"/>
              <a:ext cx="465" cy="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rgbClr val="5F497A"/>
                  </a:solidFill>
                  <a:effectLst/>
                  <a:latin typeface="Calibri" pitchFamily="34" charset="0"/>
                  <a:ea typeface="Arial" pitchFamily="34" charset="0"/>
                  <a:cs typeface="Arial" pitchFamily="34" charset="0"/>
                </a:rPr>
                <a:t>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28" name="Group 4"/>
            <p:cNvGrpSpPr>
              <a:grpSpLocks/>
            </p:cNvGrpSpPr>
            <p:nvPr/>
          </p:nvGrpSpPr>
          <p:grpSpPr bwMode="auto">
            <a:xfrm>
              <a:off x="6600" y="6894"/>
              <a:ext cx="2370" cy="2496"/>
              <a:chOff x="6645" y="6894"/>
              <a:chExt cx="2370" cy="2496"/>
            </a:xfrm>
          </p:grpSpPr>
          <p:cxnSp>
            <p:nvCxnSpPr>
              <p:cNvPr id="1029" name="AutoShape 5"/>
              <p:cNvCxnSpPr>
                <a:cxnSpLocks noChangeShapeType="1"/>
              </p:cNvCxnSpPr>
              <p:nvPr/>
            </p:nvCxnSpPr>
            <p:spPr bwMode="auto">
              <a:xfrm flipV="1">
                <a:off x="7079" y="7103"/>
                <a:ext cx="1" cy="480"/>
              </a:xfrm>
              <a:prstGeom prst="straightConnector1">
                <a:avLst/>
              </a:prstGeom>
              <a:noFill/>
              <a:ln w="28575">
                <a:solidFill>
                  <a:srgbClr val="E36C0A"/>
                </a:solidFill>
                <a:round/>
                <a:headEnd/>
                <a:tailEnd type="triangle" w="med" len="med"/>
              </a:ln>
            </p:spPr>
          </p:cxnSp>
          <p:cxnSp>
            <p:nvCxnSpPr>
              <p:cNvPr id="1030" name="AutoShape 6"/>
              <p:cNvCxnSpPr>
                <a:cxnSpLocks noChangeShapeType="1"/>
              </p:cNvCxnSpPr>
              <p:nvPr/>
            </p:nvCxnSpPr>
            <p:spPr bwMode="auto">
              <a:xfrm>
                <a:off x="7184" y="7103"/>
                <a:ext cx="1" cy="541"/>
              </a:xfrm>
              <a:prstGeom prst="straightConnector1">
                <a:avLst/>
              </a:prstGeom>
              <a:noFill/>
              <a:ln w="28575">
                <a:solidFill>
                  <a:srgbClr val="7030A0"/>
                </a:solidFill>
                <a:round/>
                <a:headEnd/>
                <a:tailEnd type="triangle" w="med" len="med"/>
              </a:ln>
            </p:spPr>
          </p:cxnSp>
          <p:sp>
            <p:nvSpPr>
              <p:cNvPr id="1031" name="Text Box 7"/>
              <p:cNvSpPr txBox="1">
                <a:spLocks noChangeArrowheads="1"/>
              </p:cNvSpPr>
              <p:nvPr/>
            </p:nvSpPr>
            <p:spPr bwMode="auto">
              <a:xfrm>
                <a:off x="6705" y="7249"/>
                <a:ext cx="719" cy="3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rgbClr val="E36C0A"/>
                    </a:solidFill>
                    <a:effectLst/>
                    <a:latin typeface="Calibri" pitchFamily="34" charset="0"/>
                    <a:ea typeface="Arial" pitchFamily="34" charset="0"/>
                    <a:cs typeface="Arial" pitchFamily="34" charset="0"/>
                  </a:rPr>
                  <a:t>F+W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32" name="Group 8"/>
              <p:cNvGrpSpPr>
                <a:grpSpLocks/>
              </p:cNvGrpSpPr>
              <p:nvPr/>
            </p:nvGrpSpPr>
            <p:grpSpPr bwMode="auto">
              <a:xfrm>
                <a:off x="6645" y="6894"/>
                <a:ext cx="2370" cy="2496"/>
                <a:chOff x="6585" y="6894"/>
                <a:chExt cx="2370" cy="2496"/>
              </a:xfrm>
            </p:grpSpPr>
            <p:sp>
              <p:nvSpPr>
                <p:cNvPr id="1033" name="Rectangle 9"/>
                <p:cNvSpPr>
                  <a:spLocks noChangeArrowheads="1"/>
                </p:cNvSpPr>
                <p:nvPr/>
              </p:nvSpPr>
              <p:spPr bwMode="auto">
                <a:xfrm>
                  <a:off x="6870" y="6894"/>
                  <a:ext cx="540" cy="209"/>
                </a:xfrm>
                <a:prstGeom prst="rect">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cxnSp>
              <p:nvCxnSpPr>
                <p:cNvPr id="1034" name="AutoShape 10"/>
                <p:cNvCxnSpPr>
                  <a:cxnSpLocks noChangeShapeType="1"/>
                </p:cNvCxnSpPr>
                <p:nvPr/>
              </p:nvCxnSpPr>
              <p:spPr bwMode="auto">
                <a:xfrm>
                  <a:off x="7185" y="7014"/>
                  <a:ext cx="1680" cy="0"/>
                </a:xfrm>
                <a:prstGeom prst="straightConnector1">
                  <a:avLst/>
                </a:prstGeom>
                <a:noFill/>
                <a:ln w="31750">
                  <a:solidFill>
                    <a:srgbClr val="4F81BD"/>
                  </a:solidFill>
                  <a:round/>
                  <a:headEnd/>
                  <a:tailEnd type="triangle" w="med" len="med"/>
                </a:ln>
                <a:effectLst/>
              </p:spPr>
            </p:cxnSp>
            <p:cxnSp>
              <p:nvCxnSpPr>
                <p:cNvPr id="1035" name="AutoShape 11"/>
                <p:cNvCxnSpPr>
                  <a:cxnSpLocks noChangeShapeType="1"/>
                </p:cNvCxnSpPr>
                <p:nvPr/>
              </p:nvCxnSpPr>
              <p:spPr bwMode="auto">
                <a:xfrm flipV="1">
                  <a:off x="6600" y="6894"/>
                  <a:ext cx="0" cy="1994"/>
                </a:xfrm>
                <a:prstGeom prst="straightConnector1">
                  <a:avLst/>
                </a:prstGeom>
                <a:noFill/>
                <a:ln w="28575">
                  <a:solidFill>
                    <a:srgbClr val="000000"/>
                  </a:solidFill>
                  <a:round/>
                  <a:headEnd/>
                  <a:tailEnd/>
                </a:ln>
              </p:spPr>
            </p:cxnSp>
            <p:cxnSp>
              <p:nvCxnSpPr>
                <p:cNvPr id="1036" name="AutoShape 12"/>
                <p:cNvCxnSpPr>
                  <a:cxnSpLocks noChangeShapeType="1"/>
                </p:cNvCxnSpPr>
                <p:nvPr/>
              </p:nvCxnSpPr>
              <p:spPr bwMode="auto">
                <a:xfrm flipH="1">
                  <a:off x="6585" y="9390"/>
                  <a:ext cx="1140" cy="0"/>
                </a:xfrm>
                <a:prstGeom prst="straightConnector1">
                  <a:avLst/>
                </a:prstGeom>
                <a:noFill/>
                <a:ln w="28575">
                  <a:solidFill>
                    <a:srgbClr val="000000"/>
                  </a:solidFill>
                  <a:round/>
                  <a:headEnd/>
                  <a:tailEnd/>
                </a:ln>
              </p:spPr>
            </p:cxnSp>
            <p:cxnSp>
              <p:nvCxnSpPr>
                <p:cNvPr id="1037" name="AutoShape 13"/>
                <p:cNvCxnSpPr>
                  <a:cxnSpLocks noChangeShapeType="1"/>
                </p:cNvCxnSpPr>
                <p:nvPr/>
              </p:nvCxnSpPr>
              <p:spPr bwMode="auto">
                <a:xfrm flipH="1">
                  <a:off x="6600" y="6894"/>
                  <a:ext cx="1140" cy="0"/>
                </a:xfrm>
                <a:prstGeom prst="straightConnector1">
                  <a:avLst/>
                </a:prstGeom>
                <a:noFill/>
                <a:ln w="28575">
                  <a:solidFill>
                    <a:srgbClr val="000000"/>
                  </a:solidFill>
                  <a:round/>
                  <a:headEnd/>
                  <a:tailEnd/>
                </a:ln>
              </p:spPr>
            </p:cxnSp>
            <p:sp>
              <p:nvSpPr>
                <p:cNvPr id="1038" name="Rectangle 14"/>
                <p:cNvSpPr>
                  <a:spLocks noChangeArrowheads="1"/>
                </p:cNvSpPr>
                <p:nvPr/>
              </p:nvSpPr>
              <p:spPr bwMode="auto">
                <a:xfrm>
                  <a:off x="6870" y="9171"/>
                  <a:ext cx="540" cy="209"/>
                </a:xfrm>
                <a:prstGeom prst="rect">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cxnSp>
              <p:nvCxnSpPr>
                <p:cNvPr id="1039" name="AutoShape 15"/>
                <p:cNvCxnSpPr>
                  <a:cxnSpLocks noChangeShapeType="1"/>
                </p:cNvCxnSpPr>
                <p:nvPr/>
              </p:nvCxnSpPr>
              <p:spPr bwMode="auto">
                <a:xfrm>
                  <a:off x="7275" y="9271"/>
                  <a:ext cx="1680" cy="0"/>
                </a:xfrm>
                <a:prstGeom prst="straightConnector1">
                  <a:avLst/>
                </a:prstGeom>
                <a:noFill/>
                <a:ln w="31750">
                  <a:solidFill>
                    <a:srgbClr val="4F81BD"/>
                  </a:solidFill>
                  <a:round/>
                  <a:headEnd/>
                  <a:tailEnd type="triangle" w="med" len="med"/>
                </a:ln>
                <a:effectLst/>
              </p:spPr>
            </p:cxnSp>
            <p:sp>
              <p:nvSpPr>
                <p:cNvPr id="1040" name="Oval 16"/>
                <p:cNvSpPr>
                  <a:spLocks noChangeArrowheads="1"/>
                </p:cNvSpPr>
                <p:nvPr/>
              </p:nvSpPr>
              <p:spPr bwMode="auto">
                <a:xfrm>
                  <a:off x="6900" y="7625"/>
                  <a:ext cx="465" cy="495"/>
                </a:xfrm>
                <a:prstGeom prst="ellipse">
                  <a:avLst/>
                </a:prstGeom>
                <a:solidFill>
                  <a:srgbClr val="FFFFFF"/>
                </a:solidFill>
                <a:ln w="28575">
                  <a:solidFill>
                    <a:srgbClr val="76923C"/>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041" name="AutoShape 17"/>
                <p:cNvCxnSpPr>
                  <a:cxnSpLocks noChangeShapeType="1"/>
                </p:cNvCxnSpPr>
                <p:nvPr/>
              </p:nvCxnSpPr>
              <p:spPr bwMode="auto">
                <a:xfrm flipV="1">
                  <a:off x="7184" y="8263"/>
                  <a:ext cx="1" cy="590"/>
                </a:xfrm>
                <a:prstGeom prst="straightConnector1">
                  <a:avLst/>
                </a:prstGeom>
                <a:noFill/>
                <a:ln w="28575">
                  <a:solidFill>
                    <a:srgbClr val="7030A0"/>
                  </a:solidFill>
                  <a:round/>
                  <a:headEnd/>
                  <a:tailEnd type="triangle" w="med" len="med"/>
                </a:ln>
              </p:spPr>
            </p:cxnSp>
            <p:cxnSp>
              <p:nvCxnSpPr>
                <p:cNvPr id="1042" name="AutoShape 18"/>
                <p:cNvCxnSpPr>
                  <a:cxnSpLocks noChangeShapeType="1"/>
                </p:cNvCxnSpPr>
                <p:nvPr/>
              </p:nvCxnSpPr>
              <p:spPr bwMode="auto">
                <a:xfrm flipH="1">
                  <a:off x="7079" y="8278"/>
                  <a:ext cx="1" cy="575"/>
                </a:xfrm>
                <a:prstGeom prst="straightConnector1">
                  <a:avLst/>
                </a:prstGeom>
                <a:noFill/>
                <a:ln w="28575">
                  <a:solidFill>
                    <a:srgbClr val="E36C0A"/>
                  </a:solidFill>
                  <a:round/>
                  <a:headEnd/>
                  <a:tailEnd type="triangle" w="med" len="med"/>
                </a:ln>
              </p:spPr>
            </p:cxnSp>
            <p:sp>
              <p:nvSpPr>
                <p:cNvPr id="1043" name="Text Box 19"/>
                <p:cNvSpPr txBox="1">
                  <a:spLocks noChangeArrowheads="1"/>
                </p:cNvSpPr>
                <p:nvPr/>
              </p:nvSpPr>
              <p:spPr bwMode="auto">
                <a:xfrm>
                  <a:off x="7162" y="7198"/>
                  <a:ext cx="435" cy="4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rgbClr val="5F497A"/>
                      </a:solidFill>
                      <a:effectLst/>
                      <a:latin typeface="Calibri" pitchFamily="34" charset="0"/>
                      <a:ea typeface="Arial" pitchFamily="34" charset="0"/>
                      <a:cs typeface="Arial" pitchFamily="34" charset="0"/>
                    </a:rPr>
                    <a:t>F</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44" name="Text Box 20"/>
              <p:cNvSpPr txBox="1">
                <a:spLocks noChangeArrowheads="1"/>
              </p:cNvSpPr>
              <p:nvPr/>
            </p:nvSpPr>
            <p:spPr bwMode="auto">
              <a:xfrm>
                <a:off x="6824" y="8526"/>
                <a:ext cx="375" cy="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rgbClr val="E36C0A"/>
                    </a:solidFill>
                    <a:effectLst/>
                    <a:latin typeface="Calibri" pitchFamily="34" charset="0"/>
                    <a:ea typeface="Arial" pitchFamily="34" charset="0"/>
                    <a:cs typeface="Arial" pitchFamily="34" charset="0"/>
                  </a:rPr>
                  <a:t>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grpSp>
        <p:nvGrpSpPr>
          <p:cNvPr id="1045" name="Group 21"/>
          <p:cNvGrpSpPr>
            <a:grpSpLocks/>
          </p:cNvGrpSpPr>
          <p:nvPr/>
        </p:nvGrpSpPr>
        <p:grpSpPr bwMode="auto">
          <a:xfrm>
            <a:off x="4853354" y="691664"/>
            <a:ext cx="3118338" cy="2778369"/>
            <a:chOff x="1575" y="6654"/>
            <a:chExt cx="3180" cy="2617"/>
          </a:xfrm>
        </p:grpSpPr>
        <p:cxnSp>
          <p:nvCxnSpPr>
            <p:cNvPr id="1046" name="AutoShape 22"/>
            <p:cNvCxnSpPr>
              <a:cxnSpLocks noChangeShapeType="1"/>
            </p:cNvCxnSpPr>
            <p:nvPr/>
          </p:nvCxnSpPr>
          <p:spPr bwMode="auto">
            <a:xfrm flipH="1">
              <a:off x="1590" y="6774"/>
              <a:ext cx="1140" cy="0"/>
            </a:xfrm>
            <a:prstGeom prst="straightConnector1">
              <a:avLst/>
            </a:prstGeom>
            <a:noFill/>
            <a:ln w="28575">
              <a:solidFill>
                <a:srgbClr val="000000"/>
              </a:solidFill>
              <a:round/>
              <a:headEnd/>
              <a:tailEnd/>
            </a:ln>
          </p:spPr>
        </p:cxnSp>
        <p:cxnSp>
          <p:nvCxnSpPr>
            <p:cNvPr id="1047" name="AutoShape 23"/>
            <p:cNvCxnSpPr>
              <a:cxnSpLocks noChangeShapeType="1"/>
            </p:cNvCxnSpPr>
            <p:nvPr/>
          </p:nvCxnSpPr>
          <p:spPr bwMode="auto">
            <a:xfrm flipV="1">
              <a:off x="1590" y="6775"/>
              <a:ext cx="0" cy="1994"/>
            </a:xfrm>
            <a:prstGeom prst="straightConnector1">
              <a:avLst/>
            </a:prstGeom>
            <a:noFill/>
            <a:ln w="28575">
              <a:solidFill>
                <a:srgbClr val="000000"/>
              </a:solidFill>
              <a:round/>
              <a:headEnd/>
              <a:tailEnd/>
            </a:ln>
          </p:spPr>
        </p:cxnSp>
        <p:cxnSp>
          <p:nvCxnSpPr>
            <p:cNvPr id="1048" name="AutoShape 24"/>
            <p:cNvCxnSpPr>
              <a:cxnSpLocks noChangeShapeType="1"/>
            </p:cNvCxnSpPr>
            <p:nvPr/>
          </p:nvCxnSpPr>
          <p:spPr bwMode="auto">
            <a:xfrm flipH="1">
              <a:off x="1575" y="9271"/>
              <a:ext cx="1140" cy="0"/>
            </a:xfrm>
            <a:prstGeom prst="straightConnector1">
              <a:avLst/>
            </a:prstGeom>
            <a:noFill/>
            <a:ln w="28575">
              <a:solidFill>
                <a:srgbClr val="000000"/>
              </a:solidFill>
              <a:round/>
              <a:headEnd/>
              <a:tailEnd/>
            </a:ln>
          </p:spPr>
        </p:cxnSp>
        <p:sp>
          <p:nvSpPr>
            <p:cNvPr id="1049" name="Rectangle 25"/>
            <p:cNvSpPr>
              <a:spLocks noChangeArrowheads="1"/>
            </p:cNvSpPr>
            <p:nvPr/>
          </p:nvSpPr>
          <p:spPr bwMode="auto">
            <a:xfrm>
              <a:off x="1830" y="6775"/>
              <a:ext cx="540" cy="209"/>
            </a:xfrm>
            <a:prstGeom prst="rect">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50" name="Rectangle 26"/>
            <p:cNvSpPr>
              <a:spLocks noChangeArrowheads="1"/>
            </p:cNvSpPr>
            <p:nvPr/>
          </p:nvSpPr>
          <p:spPr bwMode="auto">
            <a:xfrm>
              <a:off x="1830" y="8903"/>
              <a:ext cx="540" cy="209"/>
            </a:xfrm>
            <a:prstGeom prst="rect">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cxnSp>
          <p:nvCxnSpPr>
            <p:cNvPr id="1051" name="AutoShape 27"/>
            <p:cNvCxnSpPr>
              <a:cxnSpLocks noChangeShapeType="1"/>
            </p:cNvCxnSpPr>
            <p:nvPr/>
          </p:nvCxnSpPr>
          <p:spPr bwMode="auto">
            <a:xfrm>
              <a:off x="2220" y="6894"/>
              <a:ext cx="1680" cy="0"/>
            </a:xfrm>
            <a:prstGeom prst="straightConnector1">
              <a:avLst/>
            </a:prstGeom>
            <a:noFill/>
            <a:ln w="31750">
              <a:solidFill>
                <a:srgbClr val="4F81BD"/>
              </a:solidFill>
              <a:round/>
              <a:headEnd/>
              <a:tailEnd type="triangle" w="med" len="med"/>
            </a:ln>
            <a:effectLst/>
          </p:spPr>
        </p:cxnSp>
        <p:cxnSp>
          <p:nvCxnSpPr>
            <p:cNvPr id="1052" name="AutoShape 28"/>
            <p:cNvCxnSpPr>
              <a:cxnSpLocks noChangeShapeType="1"/>
            </p:cNvCxnSpPr>
            <p:nvPr/>
          </p:nvCxnSpPr>
          <p:spPr bwMode="auto">
            <a:xfrm>
              <a:off x="2220" y="9171"/>
              <a:ext cx="1680" cy="0"/>
            </a:xfrm>
            <a:prstGeom prst="straightConnector1">
              <a:avLst/>
            </a:prstGeom>
            <a:noFill/>
            <a:ln w="31750">
              <a:solidFill>
                <a:srgbClr val="4F81BD"/>
              </a:solidFill>
              <a:round/>
              <a:headEnd/>
              <a:tailEnd type="triangle" w="med" len="med"/>
            </a:ln>
            <a:effectLst/>
          </p:spPr>
        </p:cxnSp>
        <p:sp>
          <p:nvSpPr>
            <p:cNvPr id="1053" name="Text Box 29"/>
            <p:cNvSpPr txBox="1">
              <a:spLocks noChangeArrowheads="1"/>
            </p:cNvSpPr>
            <p:nvPr/>
          </p:nvSpPr>
          <p:spPr bwMode="auto">
            <a:xfrm>
              <a:off x="3975" y="6654"/>
              <a:ext cx="780" cy="4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t>Fm1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Text Box 30"/>
            <p:cNvSpPr txBox="1">
              <a:spLocks noChangeArrowheads="1"/>
            </p:cNvSpPr>
            <p:nvPr/>
          </p:nvSpPr>
          <p:spPr bwMode="auto">
            <a:xfrm>
              <a:off x="3975" y="8782"/>
              <a:ext cx="780"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t>Fm2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55" name="AutoShape 31"/>
            <p:cNvCxnSpPr>
              <a:cxnSpLocks noChangeShapeType="1"/>
            </p:cNvCxnSpPr>
            <p:nvPr/>
          </p:nvCxnSpPr>
          <p:spPr bwMode="auto">
            <a:xfrm>
              <a:off x="2101" y="8173"/>
              <a:ext cx="0" cy="571"/>
            </a:xfrm>
            <a:prstGeom prst="straightConnector1">
              <a:avLst/>
            </a:prstGeom>
            <a:noFill/>
            <a:ln w="28575">
              <a:solidFill>
                <a:srgbClr val="E36C0A"/>
              </a:solidFill>
              <a:round/>
              <a:headEnd/>
              <a:tailEnd type="triangle" w="med" len="med"/>
            </a:ln>
          </p:spPr>
        </p:cxnSp>
        <p:cxnSp>
          <p:nvCxnSpPr>
            <p:cNvPr id="1056" name="AutoShape 32"/>
            <p:cNvCxnSpPr>
              <a:cxnSpLocks noChangeShapeType="1"/>
            </p:cNvCxnSpPr>
            <p:nvPr/>
          </p:nvCxnSpPr>
          <p:spPr bwMode="auto">
            <a:xfrm flipV="1">
              <a:off x="2100" y="6984"/>
              <a:ext cx="1" cy="480"/>
            </a:xfrm>
            <a:prstGeom prst="straightConnector1">
              <a:avLst/>
            </a:prstGeom>
            <a:noFill/>
            <a:ln w="28575">
              <a:solidFill>
                <a:srgbClr val="E36C0A"/>
              </a:solidFill>
              <a:round/>
              <a:headEnd/>
              <a:tailEnd type="triangle" w="med" len="med"/>
            </a:ln>
          </p:spPr>
        </p:cxnSp>
        <p:sp>
          <p:nvSpPr>
            <p:cNvPr id="1057" name="Text Box 33"/>
            <p:cNvSpPr txBox="1">
              <a:spLocks noChangeArrowheads="1"/>
            </p:cNvSpPr>
            <p:nvPr/>
          </p:nvSpPr>
          <p:spPr bwMode="auto">
            <a:xfrm>
              <a:off x="2085" y="7014"/>
              <a:ext cx="945"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t>f+w</a:t>
              </a:r>
              <a:b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br>
              <a: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t>+w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Text Box 34"/>
            <p:cNvSpPr txBox="1">
              <a:spLocks noChangeArrowheads="1"/>
            </p:cNvSpPr>
            <p:nvPr/>
          </p:nvSpPr>
          <p:spPr bwMode="auto">
            <a:xfrm>
              <a:off x="2220" y="8248"/>
              <a:ext cx="360" cy="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Arial" pitchFamily="34" charset="0"/>
                  <a:cs typeface="Arial" pitchFamily="34" charset="0"/>
                </a:rPr>
                <a:t>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Oval 35"/>
            <p:cNvSpPr>
              <a:spLocks noChangeArrowheads="1"/>
            </p:cNvSpPr>
            <p:nvPr/>
          </p:nvSpPr>
          <p:spPr bwMode="auto">
            <a:xfrm>
              <a:off x="1875" y="7520"/>
              <a:ext cx="465" cy="495"/>
            </a:xfrm>
            <a:prstGeom prst="ellipse">
              <a:avLst/>
            </a:prstGeom>
            <a:solidFill>
              <a:srgbClr val="FFFFFF"/>
            </a:solidFill>
            <a:ln w="28575">
              <a:solidFill>
                <a:srgbClr val="76923C"/>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0" name="Text Box 36"/>
            <p:cNvSpPr txBox="1">
              <a:spLocks noChangeArrowheads="1"/>
            </p:cNvSpPr>
            <p:nvPr/>
          </p:nvSpPr>
          <p:spPr bwMode="auto">
            <a:xfrm>
              <a:off x="1971" y="7653"/>
              <a:ext cx="39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Arial" pitchFamily="34" charset="0"/>
                  <a:cs typeface="Arial" pitchFamily="34" charset="0"/>
                </a:rPr>
                <a:t>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219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ctrTitle"/>
          </p:nvPr>
        </p:nvSpPr>
        <p:spPr>
          <a:xfrm flipH="1">
            <a:off x="342443" y="879230"/>
            <a:ext cx="4803987" cy="578229"/>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fa-IR" sz="2000" dirty="0" smtClean="0">
                <a:cs typeface="B Titr" pitchFamily="2" charset="-78"/>
              </a:rPr>
              <a:t>پرسش 4: چه مخزنی برای گوی معلق مناسب است؟</a:t>
            </a:r>
            <a:endParaRPr sz="2000" dirty="0">
              <a:cs typeface="B Titr" pitchFamily="2" charset="-78"/>
            </a:endParaRPr>
          </a:p>
        </p:txBody>
      </p:sp>
      <p:sp>
        <p:nvSpPr>
          <p:cNvPr id="6" name="Rectangle 5"/>
          <p:cNvSpPr/>
          <p:nvPr/>
        </p:nvSpPr>
        <p:spPr>
          <a:xfrm>
            <a:off x="234462" y="1765289"/>
            <a:ext cx="4314092" cy="2308324"/>
          </a:xfrm>
          <a:prstGeom prst="rect">
            <a:avLst/>
          </a:prstGeom>
          <a:ln>
            <a:solidFill>
              <a:schemeClr val="accent1"/>
            </a:solidFill>
          </a:ln>
        </p:spPr>
        <p:txBody>
          <a:bodyPr wrap="square">
            <a:spAutoFit/>
          </a:bodyPr>
          <a:lstStyle/>
          <a:p>
            <a:pPr algn="r" rtl="1">
              <a:lnSpc>
                <a:spcPct val="150000"/>
              </a:lnSpc>
            </a:pPr>
            <a:r>
              <a:rPr lang="fa-IR" sz="1600" b="1" dirty="0" smtClean="0">
                <a:cs typeface="B Nazanin" pitchFamily="2" charset="-78"/>
              </a:rPr>
              <a:t>یکی از بهترین مخزن ها برای ان می تواند لایه ای شیشه ای باشد .</a:t>
            </a:r>
            <a:endParaRPr lang="en-US" sz="1600" dirty="0" smtClean="0">
              <a:cs typeface="B Nazanin" pitchFamily="2" charset="-78"/>
            </a:endParaRPr>
          </a:p>
          <a:p>
            <a:pPr algn="r" rtl="1">
              <a:lnSpc>
                <a:spcPct val="150000"/>
              </a:lnSpc>
            </a:pPr>
            <a:r>
              <a:rPr lang="fa-IR" sz="1600" b="1" dirty="0" smtClean="0">
                <a:cs typeface="B Nazanin" pitchFamily="2" charset="-78"/>
              </a:rPr>
              <a:t>1. شفاف است.</a:t>
            </a:r>
            <a:endParaRPr lang="en-US" sz="1600" dirty="0" smtClean="0">
              <a:cs typeface="B Nazanin" pitchFamily="2" charset="-78"/>
            </a:endParaRPr>
          </a:p>
          <a:p>
            <a:pPr algn="r" rtl="1">
              <a:lnSpc>
                <a:spcPct val="150000"/>
              </a:lnSpc>
            </a:pPr>
            <a:r>
              <a:rPr lang="fa-IR" sz="1600" b="1" dirty="0" smtClean="0">
                <a:cs typeface="B Nazanin" pitchFamily="2" charset="-78"/>
              </a:rPr>
              <a:t>2. مقاوم است.</a:t>
            </a:r>
            <a:endParaRPr lang="en-US" sz="1600" dirty="0" smtClean="0">
              <a:cs typeface="B Nazanin" pitchFamily="2" charset="-78"/>
            </a:endParaRPr>
          </a:p>
          <a:p>
            <a:pPr algn="r" rtl="1">
              <a:lnSpc>
                <a:spcPct val="150000"/>
              </a:lnSpc>
            </a:pPr>
            <a:r>
              <a:rPr lang="fa-IR" sz="1600" b="1" dirty="0" smtClean="0">
                <a:cs typeface="B Nazanin" pitchFamily="2" charset="-78"/>
              </a:rPr>
              <a:t>لایه ی پلاستیکی از نوع پلاستیک ها ی شفاف مناسب نیست زیرا مقاوم نیست.</a:t>
            </a:r>
            <a:endParaRPr lang="en-US" sz="1600" dirty="0">
              <a:cs typeface="B Nazanin"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894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cience Fair Newsletter by Slidesgo">
  <a:themeElements>
    <a:clrScheme name="Simple Light">
      <a:dk1>
        <a:srgbClr val="383536"/>
      </a:dk1>
      <a:lt1>
        <a:srgbClr val="FFFFFF"/>
      </a:lt1>
      <a:dk2>
        <a:srgbClr val="595959"/>
      </a:dk2>
      <a:lt2>
        <a:srgbClr val="E6F0EF"/>
      </a:lt2>
      <a:accent1>
        <a:srgbClr val="D49421"/>
      </a:accent1>
      <a:accent2>
        <a:srgbClr val="C3CCA2"/>
      </a:accent2>
      <a:accent3>
        <a:srgbClr val="88AFA6"/>
      </a:accent3>
      <a:accent4>
        <a:srgbClr val="627E8D"/>
      </a:accent4>
      <a:accent5>
        <a:srgbClr val="BDBCBD"/>
      </a:accent5>
      <a:accent6>
        <a:srgbClr val="6E4D11"/>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893</Words>
  <Application>Microsoft Office PowerPoint</Application>
  <PresentationFormat>On-screen Show (16:9)</PresentationFormat>
  <Paragraphs>71</Paragraphs>
  <Slides>13</Slides>
  <Notes>12</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Arial</vt:lpstr>
      <vt:lpstr>Teko Light</vt:lpstr>
      <vt:lpstr>Calibri</vt:lpstr>
      <vt:lpstr>B Nazanin</vt:lpstr>
      <vt:lpstr>Roboto Condensed Light</vt:lpstr>
      <vt:lpstr>B Ferdosi</vt:lpstr>
      <vt:lpstr>Proxima Nova Semibold</vt:lpstr>
      <vt:lpstr>Wingdings</vt:lpstr>
      <vt:lpstr>Proxima Nova</vt:lpstr>
      <vt:lpstr>Nunito Light</vt:lpstr>
      <vt:lpstr>Hind Vadodara Light</vt:lpstr>
      <vt:lpstr>Fira Sans Extra Condensed Medium</vt:lpstr>
      <vt:lpstr>Raleway</vt:lpstr>
      <vt:lpstr>B Titr</vt:lpstr>
      <vt:lpstr>Science Fair Newsletter by Slidesgo</vt:lpstr>
      <vt:lpstr>SlidesGo Final Pages</vt:lpstr>
      <vt:lpstr>گوی معلق</vt:lpstr>
      <vt:lpstr>معرفی</vt:lpstr>
      <vt:lpstr>فهرست پرسش ها</vt:lpstr>
      <vt:lpstr>PowerPoint Presentation</vt:lpstr>
      <vt:lpstr>PowerPoint Presentation</vt:lpstr>
      <vt:lpstr>PowerPoint Presentation</vt:lpstr>
      <vt:lpstr>پرسش ها</vt:lpstr>
      <vt:lpstr>PowerPoint Presentation</vt:lpstr>
      <vt:lpstr>پرسش 4: چه مخزنی برای گوی معلق مناسب است؟</vt:lpstr>
      <vt:lpstr>اهنربای مغناطیسی؟</vt:lpstr>
      <vt:lpstr>PowerPoint Presentation</vt:lpstr>
      <vt:lpstr>منابع</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گوی معلق</dc:title>
  <dc:creator>Dear-user</dc:creator>
  <cp:lastModifiedBy>Baraka</cp:lastModifiedBy>
  <cp:revision>15</cp:revision>
  <dcterms:modified xsi:type="dcterms:W3CDTF">2020-06-21T17:52:17Z</dcterms:modified>
</cp:coreProperties>
</file>